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53"/>
  </p:notesMasterIdLst>
  <p:sldIdLst>
    <p:sldId id="273" r:id="rId2"/>
    <p:sldId id="274" r:id="rId3"/>
    <p:sldId id="275" r:id="rId4"/>
    <p:sldId id="256" r:id="rId5"/>
    <p:sldId id="290" r:id="rId6"/>
    <p:sldId id="277" r:id="rId7"/>
    <p:sldId id="322" r:id="rId8"/>
    <p:sldId id="323" r:id="rId9"/>
    <p:sldId id="278" r:id="rId10"/>
    <p:sldId id="258" r:id="rId11"/>
    <p:sldId id="280" r:id="rId12"/>
    <p:sldId id="281" r:id="rId13"/>
    <p:sldId id="259" r:id="rId14"/>
    <p:sldId id="279" r:id="rId15"/>
    <p:sldId id="261" r:id="rId16"/>
    <p:sldId id="262" r:id="rId17"/>
    <p:sldId id="263" r:id="rId18"/>
    <p:sldId id="317" r:id="rId19"/>
    <p:sldId id="325" r:id="rId20"/>
    <p:sldId id="291" r:id="rId21"/>
    <p:sldId id="285" r:id="rId22"/>
    <p:sldId id="297" r:id="rId23"/>
    <p:sldId id="295" r:id="rId24"/>
    <p:sldId id="296" r:id="rId25"/>
    <p:sldId id="306" r:id="rId26"/>
    <p:sldId id="303" r:id="rId27"/>
    <p:sldId id="304" r:id="rId28"/>
    <p:sldId id="305" r:id="rId29"/>
    <p:sldId id="319" r:id="rId30"/>
    <p:sldId id="320" r:id="rId31"/>
    <p:sldId id="321" r:id="rId32"/>
    <p:sldId id="327" r:id="rId33"/>
    <p:sldId id="284" r:id="rId34"/>
    <p:sldId id="307" r:id="rId35"/>
    <p:sldId id="265" r:id="rId36"/>
    <p:sldId id="289" r:id="rId37"/>
    <p:sldId id="272" r:id="rId38"/>
    <p:sldId id="308" r:id="rId39"/>
    <p:sldId id="292" r:id="rId40"/>
    <p:sldId id="326" r:id="rId41"/>
    <p:sldId id="324" r:id="rId42"/>
    <p:sldId id="294" r:id="rId43"/>
    <p:sldId id="309" r:id="rId44"/>
    <p:sldId id="310" r:id="rId45"/>
    <p:sldId id="311" r:id="rId46"/>
    <p:sldId id="312" r:id="rId47"/>
    <p:sldId id="313" r:id="rId48"/>
    <p:sldId id="314" r:id="rId49"/>
    <p:sldId id="315" r:id="rId50"/>
    <p:sldId id="316" r:id="rId51"/>
    <p:sldId id="318"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gee Byrd" initials="AB" lastIdx="7" clrIdx="0">
    <p:extLst>
      <p:ext uri="{19B8F6BF-5375-455C-9EA6-DF929625EA0E}">
        <p15:presenceInfo xmlns:p15="http://schemas.microsoft.com/office/powerpoint/2012/main" userId="e2a82b823bfd0f81" providerId="Windows Live"/>
      </p:ext>
    </p:extLst>
  </p:cmAuthor>
  <p:cmAuthor id="2" name="Teresa" initials="T" lastIdx="3" clrIdx="1">
    <p:extLst>
      <p:ext uri="{19B8F6BF-5375-455C-9EA6-DF929625EA0E}">
        <p15:presenceInfo xmlns:p15="http://schemas.microsoft.com/office/powerpoint/2012/main" userId="Teres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3" autoAdjust="0"/>
    <p:restoredTop sz="94660"/>
  </p:normalViewPr>
  <p:slideViewPr>
    <p:cSldViewPr snapToGrid="0">
      <p:cViewPr varScale="1">
        <p:scale>
          <a:sx n="105" d="100"/>
          <a:sy n="105" d="100"/>
        </p:scale>
        <p:origin x="618"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_rels/data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_rels/drawing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1837CB-813C-4F58-A101-032D2CD234EA}"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665A4C53-AF69-44CD-8D96-81E4111699D1}">
      <dgm:prSet custT="1"/>
      <dgm:spPr/>
      <dgm:t>
        <a:bodyPr/>
        <a:lstStyle/>
        <a:p>
          <a:r>
            <a:rPr lang="en-US" sz="1600" dirty="0"/>
            <a:t>Has your insurance company weighed in on benchmarks for reopening?</a:t>
          </a:r>
        </a:p>
      </dgm:t>
    </dgm:pt>
    <dgm:pt modelId="{8D60856D-B48E-47FD-A3D5-8463622940FA}" type="parTrans" cxnId="{0D1EB434-7C6A-4B2F-9C78-795DCC760A9E}">
      <dgm:prSet/>
      <dgm:spPr/>
      <dgm:t>
        <a:bodyPr/>
        <a:lstStyle/>
        <a:p>
          <a:endParaRPr lang="en-US" sz="1600"/>
        </a:p>
      </dgm:t>
    </dgm:pt>
    <dgm:pt modelId="{9AE4A73F-4E5C-4732-B892-4CF30591B051}" type="sibTrans" cxnId="{0D1EB434-7C6A-4B2F-9C78-795DCC760A9E}">
      <dgm:prSet/>
      <dgm:spPr/>
      <dgm:t>
        <a:bodyPr/>
        <a:lstStyle/>
        <a:p>
          <a:endParaRPr lang="en-US" sz="1600"/>
        </a:p>
      </dgm:t>
    </dgm:pt>
    <dgm:pt modelId="{8CF8F1D7-A5AD-47B3-8710-F2E7CD6E2920}">
      <dgm:prSet custT="1"/>
      <dgm:spPr/>
      <dgm:t>
        <a:bodyPr/>
        <a:lstStyle/>
        <a:p>
          <a:r>
            <a:rPr lang="en-US" sz="1600" dirty="0"/>
            <a:t>How many people can your worship space hold while abiding by the 6 ft apart requirement?</a:t>
          </a:r>
        </a:p>
      </dgm:t>
    </dgm:pt>
    <dgm:pt modelId="{A7B52DE0-072A-40F5-ABC9-8A0A6D14C246}" type="parTrans" cxnId="{3DE9A800-C462-49EA-94F2-A35E504481E8}">
      <dgm:prSet/>
      <dgm:spPr/>
      <dgm:t>
        <a:bodyPr/>
        <a:lstStyle/>
        <a:p>
          <a:endParaRPr lang="en-US" sz="1600"/>
        </a:p>
      </dgm:t>
    </dgm:pt>
    <dgm:pt modelId="{8AD7DF1A-71CA-4268-A71F-FC0968A1F2BB}" type="sibTrans" cxnId="{3DE9A800-C462-49EA-94F2-A35E504481E8}">
      <dgm:prSet/>
      <dgm:spPr/>
      <dgm:t>
        <a:bodyPr/>
        <a:lstStyle/>
        <a:p>
          <a:endParaRPr lang="en-US" sz="1600"/>
        </a:p>
      </dgm:t>
    </dgm:pt>
    <dgm:pt modelId="{774F792E-130C-4653-A6CA-B1D90E70594B}">
      <dgm:prSet custT="1"/>
      <dgm:spPr/>
      <dgm:t>
        <a:bodyPr/>
        <a:lstStyle/>
        <a:p>
          <a:r>
            <a:rPr lang="en-US" sz="1600" dirty="0"/>
            <a:t>How will you ensure sanitation and disinfection regarding communal spaces?</a:t>
          </a:r>
        </a:p>
      </dgm:t>
    </dgm:pt>
    <dgm:pt modelId="{E4E2ABBF-9D9A-4D5D-AC88-CB0AF9418E0D}" type="parTrans" cxnId="{4F91E8B9-7F93-44C2-9D25-CEAAD5E51644}">
      <dgm:prSet/>
      <dgm:spPr/>
      <dgm:t>
        <a:bodyPr/>
        <a:lstStyle/>
        <a:p>
          <a:endParaRPr lang="en-US" sz="1600"/>
        </a:p>
      </dgm:t>
    </dgm:pt>
    <dgm:pt modelId="{DE67BB10-7A8B-42F2-9334-8497FDF52FCD}" type="sibTrans" cxnId="{4F91E8B9-7F93-44C2-9D25-CEAAD5E51644}">
      <dgm:prSet/>
      <dgm:spPr/>
      <dgm:t>
        <a:bodyPr/>
        <a:lstStyle/>
        <a:p>
          <a:endParaRPr lang="en-US" sz="1600"/>
        </a:p>
      </dgm:t>
    </dgm:pt>
    <dgm:pt modelId="{B47E8A2F-5C9B-4499-993E-68308319242A}">
      <dgm:prSet custT="1"/>
      <dgm:spPr/>
      <dgm:t>
        <a:bodyPr/>
        <a:lstStyle/>
        <a:p>
          <a:r>
            <a:rPr lang="en-US" sz="1600" dirty="0"/>
            <a:t>What are you doing now to sanitize your church and what is your plan to clean in real-time?</a:t>
          </a:r>
        </a:p>
      </dgm:t>
    </dgm:pt>
    <dgm:pt modelId="{6CB4598D-8E98-473D-BBB3-B3FD8585572D}" type="parTrans" cxnId="{8BA13A85-F346-4E4A-BED1-37DB6867DE54}">
      <dgm:prSet/>
      <dgm:spPr/>
      <dgm:t>
        <a:bodyPr/>
        <a:lstStyle/>
        <a:p>
          <a:endParaRPr lang="en-US" sz="1600"/>
        </a:p>
      </dgm:t>
    </dgm:pt>
    <dgm:pt modelId="{1BD7C7B8-0D91-432B-A722-34E7EF60CBFB}" type="sibTrans" cxnId="{8BA13A85-F346-4E4A-BED1-37DB6867DE54}">
      <dgm:prSet/>
      <dgm:spPr/>
      <dgm:t>
        <a:bodyPr/>
        <a:lstStyle/>
        <a:p>
          <a:endParaRPr lang="en-US" sz="1600"/>
        </a:p>
      </dgm:t>
    </dgm:pt>
    <dgm:pt modelId="{D86060F9-5344-4E10-8B18-F5FCEDA734AE}" type="pres">
      <dgm:prSet presAssocID="{E01837CB-813C-4F58-A101-032D2CD234EA}" presName="vert0" presStyleCnt="0">
        <dgm:presLayoutVars>
          <dgm:dir/>
          <dgm:animOne val="branch"/>
          <dgm:animLvl val="lvl"/>
        </dgm:presLayoutVars>
      </dgm:prSet>
      <dgm:spPr/>
    </dgm:pt>
    <dgm:pt modelId="{C248DEAB-A1FD-4568-A455-57D709D2B920}" type="pres">
      <dgm:prSet presAssocID="{665A4C53-AF69-44CD-8D96-81E4111699D1}" presName="thickLine" presStyleLbl="alignNode1" presStyleIdx="0" presStyleCnt="4"/>
      <dgm:spPr/>
    </dgm:pt>
    <dgm:pt modelId="{3A53E93D-FEF9-4647-9A3C-CF5B8B7E3559}" type="pres">
      <dgm:prSet presAssocID="{665A4C53-AF69-44CD-8D96-81E4111699D1}" presName="horz1" presStyleCnt="0"/>
      <dgm:spPr/>
    </dgm:pt>
    <dgm:pt modelId="{26990E89-CC81-4C8C-A662-D4D8D940B42D}" type="pres">
      <dgm:prSet presAssocID="{665A4C53-AF69-44CD-8D96-81E4111699D1}" presName="tx1" presStyleLbl="revTx" presStyleIdx="0" presStyleCnt="4"/>
      <dgm:spPr/>
    </dgm:pt>
    <dgm:pt modelId="{6743D57D-F195-4AEE-8B63-039E20FD094B}" type="pres">
      <dgm:prSet presAssocID="{665A4C53-AF69-44CD-8D96-81E4111699D1}" presName="vert1" presStyleCnt="0"/>
      <dgm:spPr/>
    </dgm:pt>
    <dgm:pt modelId="{86A3002B-2729-4225-A167-C87B48074D2F}" type="pres">
      <dgm:prSet presAssocID="{8CF8F1D7-A5AD-47B3-8710-F2E7CD6E2920}" presName="thickLine" presStyleLbl="alignNode1" presStyleIdx="1" presStyleCnt="4"/>
      <dgm:spPr/>
    </dgm:pt>
    <dgm:pt modelId="{5A6CA972-BABC-4C46-B678-654F98D18219}" type="pres">
      <dgm:prSet presAssocID="{8CF8F1D7-A5AD-47B3-8710-F2E7CD6E2920}" presName="horz1" presStyleCnt="0"/>
      <dgm:spPr/>
    </dgm:pt>
    <dgm:pt modelId="{E5DE3AB5-CE7F-46B1-A9E8-43572AD8A17A}" type="pres">
      <dgm:prSet presAssocID="{8CF8F1D7-A5AD-47B3-8710-F2E7CD6E2920}" presName="tx1" presStyleLbl="revTx" presStyleIdx="1" presStyleCnt="4"/>
      <dgm:spPr/>
    </dgm:pt>
    <dgm:pt modelId="{65300041-DC18-43C7-8489-A98B5A86D690}" type="pres">
      <dgm:prSet presAssocID="{8CF8F1D7-A5AD-47B3-8710-F2E7CD6E2920}" presName="vert1" presStyleCnt="0"/>
      <dgm:spPr/>
    </dgm:pt>
    <dgm:pt modelId="{A0858FAF-0453-447B-B943-121FD9AED246}" type="pres">
      <dgm:prSet presAssocID="{774F792E-130C-4653-A6CA-B1D90E70594B}" presName="thickLine" presStyleLbl="alignNode1" presStyleIdx="2" presStyleCnt="4"/>
      <dgm:spPr/>
    </dgm:pt>
    <dgm:pt modelId="{0FFF754F-4E66-47A5-BDDC-6508FEB30654}" type="pres">
      <dgm:prSet presAssocID="{774F792E-130C-4653-A6CA-B1D90E70594B}" presName="horz1" presStyleCnt="0"/>
      <dgm:spPr/>
    </dgm:pt>
    <dgm:pt modelId="{64C31CEC-7A02-402E-92BD-89385070A89C}" type="pres">
      <dgm:prSet presAssocID="{774F792E-130C-4653-A6CA-B1D90E70594B}" presName="tx1" presStyleLbl="revTx" presStyleIdx="2" presStyleCnt="4"/>
      <dgm:spPr/>
    </dgm:pt>
    <dgm:pt modelId="{0BCCF60A-19B6-40B9-885B-2BB0997778C2}" type="pres">
      <dgm:prSet presAssocID="{774F792E-130C-4653-A6CA-B1D90E70594B}" presName="vert1" presStyleCnt="0"/>
      <dgm:spPr/>
    </dgm:pt>
    <dgm:pt modelId="{8223803F-8608-4172-80C0-4D14B7874CDB}" type="pres">
      <dgm:prSet presAssocID="{B47E8A2F-5C9B-4499-993E-68308319242A}" presName="thickLine" presStyleLbl="alignNode1" presStyleIdx="3" presStyleCnt="4"/>
      <dgm:spPr/>
    </dgm:pt>
    <dgm:pt modelId="{83A33E3B-8961-4B41-980B-BB635452E642}" type="pres">
      <dgm:prSet presAssocID="{B47E8A2F-5C9B-4499-993E-68308319242A}" presName="horz1" presStyleCnt="0"/>
      <dgm:spPr/>
    </dgm:pt>
    <dgm:pt modelId="{7B6933D2-4A86-4E3A-ABF9-3D63984472FB}" type="pres">
      <dgm:prSet presAssocID="{B47E8A2F-5C9B-4499-993E-68308319242A}" presName="tx1" presStyleLbl="revTx" presStyleIdx="3" presStyleCnt="4"/>
      <dgm:spPr/>
    </dgm:pt>
    <dgm:pt modelId="{9976BFCC-A819-4835-977A-9B6FDEA45A77}" type="pres">
      <dgm:prSet presAssocID="{B47E8A2F-5C9B-4499-993E-68308319242A}" presName="vert1" presStyleCnt="0"/>
      <dgm:spPr/>
    </dgm:pt>
  </dgm:ptLst>
  <dgm:cxnLst>
    <dgm:cxn modelId="{3DE9A800-C462-49EA-94F2-A35E504481E8}" srcId="{E01837CB-813C-4F58-A101-032D2CD234EA}" destId="{8CF8F1D7-A5AD-47B3-8710-F2E7CD6E2920}" srcOrd="1" destOrd="0" parTransId="{A7B52DE0-072A-40F5-ABC9-8A0A6D14C246}" sibTransId="{8AD7DF1A-71CA-4268-A71F-FC0968A1F2BB}"/>
    <dgm:cxn modelId="{20EF7B28-EDA3-4400-BCA2-4866C46B4DE6}" type="presOf" srcId="{665A4C53-AF69-44CD-8D96-81E4111699D1}" destId="{26990E89-CC81-4C8C-A662-D4D8D940B42D}" srcOrd="0" destOrd="0" presId="urn:microsoft.com/office/officeart/2008/layout/LinedList"/>
    <dgm:cxn modelId="{0D1EB434-7C6A-4B2F-9C78-795DCC760A9E}" srcId="{E01837CB-813C-4F58-A101-032D2CD234EA}" destId="{665A4C53-AF69-44CD-8D96-81E4111699D1}" srcOrd="0" destOrd="0" parTransId="{8D60856D-B48E-47FD-A3D5-8463622940FA}" sibTransId="{9AE4A73F-4E5C-4732-B892-4CF30591B051}"/>
    <dgm:cxn modelId="{FA097F3B-BCD4-4630-8FE0-531BBB62E4AE}" type="presOf" srcId="{8CF8F1D7-A5AD-47B3-8710-F2E7CD6E2920}" destId="{E5DE3AB5-CE7F-46B1-A9E8-43572AD8A17A}" srcOrd="0" destOrd="0" presId="urn:microsoft.com/office/officeart/2008/layout/LinedList"/>
    <dgm:cxn modelId="{DF830D49-8B42-438A-901C-D3A996D863CE}" type="presOf" srcId="{E01837CB-813C-4F58-A101-032D2CD234EA}" destId="{D86060F9-5344-4E10-8B18-F5FCEDA734AE}" srcOrd="0" destOrd="0" presId="urn:microsoft.com/office/officeart/2008/layout/LinedList"/>
    <dgm:cxn modelId="{8BA13A85-F346-4E4A-BED1-37DB6867DE54}" srcId="{E01837CB-813C-4F58-A101-032D2CD234EA}" destId="{B47E8A2F-5C9B-4499-993E-68308319242A}" srcOrd="3" destOrd="0" parTransId="{6CB4598D-8E98-473D-BBB3-B3FD8585572D}" sibTransId="{1BD7C7B8-0D91-432B-A722-34E7EF60CBFB}"/>
    <dgm:cxn modelId="{80D137A8-E938-4A94-830E-9B34FA6C154D}" type="presOf" srcId="{774F792E-130C-4653-A6CA-B1D90E70594B}" destId="{64C31CEC-7A02-402E-92BD-89385070A89C}" srcOrd="0" destOrd="0" presId="urn:microsoft.com/office/officeart/2008/layout/LinedList"/>
    <dgm:cxn modelId="{4F91E8B9-7F93-44C2-9D25-CEAAD5E51644}" srcId="{E01837CB-813C-4F58-A101-032D2CD234EA}" destId="{774F792E-130C-4653-A6CA-B1D90E70594B}" srcOrd="2" destOrd="0" parTransId="{E4E2ABBF-9D9A-4D5D-AC88-CB0AF9418E0D}" sibTransId="{DE67BB10-7A8B-42F2-9334-8497FDF52FCD}"/>
    <dgm:cxn modelId="{32FDB3EC-0C4C-436B-8AEF-34804DCCD697}" type="presOf" srcId="{B47E8A2F-5C9B-4499-993E-68308319242A}" destId="{7B6933D2-4A86-4E3A-ABF9-3D63984472FB}" srcOrd="0" destOrd="0" presId="urn:microsoft.com/office/officeart/2008/layout/LinedList"/>
    <dgm:cxn modelId="{69D7D403-3E5B-402B-B6B2-F08977B4EE64}" type="presParOf" srcId="{D86060F9-5344-4E10-8B18-F5FCEDA734AE}" destId="{C248DEAB-A1FD-4568-A455-57D709D2B920}" srcOrd="0" destOrd="0" presId="urn:microsoft.com/office/officeart/2008/layout/LinedList"/>
    <dgm:cxn modelId="{0F2CFA8D-B5E0-4096-94DE-DDB570790168}" type="presParOf" srcId="{D86060F9-5344-4E10-8B18-F5FCEDA734AE}" destId="{3A53E93D-FEF9-4647-9A3C-CF5B8B7E3559}" srcOrd="1" destOrd="0" presId="urn:microsoft.com/office/officeart/2008/layout/LinedList"/>
    <dgm:cxn modelId="{D6F1D92A-9014-4BF9-B82F-2EEF1539023F}" type="presParOf" srcId="{3A53E93D-FEF9-4647-9A3C-CF5B8B7E3559}" destId="{26990E89-CC81-4C8C-A662-D4D8D940B42D}" srcOrd="0" destOrd="0" presId="urn:microsoft.com/office/officeart/2008/layout/LinedList"/>
    <dgm:cxn modelId="{378C35EE-121A-492F-932E-60EFB7645805}" type="presParOf" srcId="{3A53E93D-FEF9-4647-9A3C-CF5B8B7E3559}" destId="{6743D57D-F195-4AEE-8B63-039E20FD094B}" srcOrd="1" destOrd="0" presId="urn:microsoft.com/office/officeart/2008/layout/LinedList"/>
    <dgm:cxn modelId="{62FC954C-AA13-453D-A429-DCD4D64B5B58}" type="presParOf" srcId="{D86060F9-5344-4E10-8B18-F5FCEDA734AE}" destId="{86A3002B-2729-4225-A167-C87B48074D2F}" srcOrd="2" destOrd="0" presId="urn:microsoft.com/office/officeart/2008/layout/LinedList"/>
    <dgm:cxn modelId="{9744AFA2-3E77-40D9-B173-3DAC76F9A4C7}" type="presParOf" srcId="{D86060F9-5344-4E10-8B18-F5FCEDA734AE}" destId="{5A6CA972-BABC-4C46-B678-654F98D18219}" srcOrd="3" destOrd="0" presId="urn:microsoft.com/office/officeart/2008/layout/LinedList"/>
    <dgm:cxn modelId="{AFF50A8A-97F2-452A-AB24-F3F52E60D13F}" type="presParOf" srcId="{5A6CA972-BABC-4C46-B678-654F98D18219}" destId="{E5DE3AB5-CE7F-46B1-A9E8-43572AD8A17A}" srcOrd="0" destOrd="0" presId="urn:microsoft.com/office/officeart/2008/layout/LinedList"/>
    <dgm:cxn modelId="{FBF82A14-BFE2-4B5E-9889-CA8BE2A5E2B6}" type="presParOf" srcId="{5A6CA972-BABC-4C46-B678-654F98D18219}" destId="{65300041-DC18-43C7-8489-A98B5A86D690}" srcOrd="1" destOrd="0" presId="urn:microsoft.com/office/officeart/2008/layout/LinedList"/>
    <dgm:cxn modelId="{8BFD68C0-E451-4336-96DD-194EEACFD807}" type="presParOf" srcId="{D86060F9-5344-4E10-8B18-F5FCEDA734AE}" destId="{A0858FAF-0453-447B-B943-121FD9AED246}" srcOrd="4" destOrd="0" presId="urn:microsoft.com/office/officeart/2008/layout/LinedList"/>
    <dgm:cxn modelId="{50F956A3-104C-4234-8D24-A8CE667331F1}" type="presParOf" srcId="{D86060F9-5344-4E10-8B18-F5FCEDA734AE}" destId="{0FFF754F-4E66-47A5-BDDC-6508FEB30654}" srcOrd="5" destOrd="0" presId="urn:microsoft.com/office/officeart/2008/layout/LinedList"/>
    <dgm:cxn modelId="{2B2E1236-BD7E-4E59-9866-FB7963599E99}" type="presParOf" srcId="{0FFF754F-4E66-47A5-BDDC-6508FEB30654}" destId="{64C31CEC-7A02-402E-92BD-89385070A89C}" srcOrd="0" destOrd="0" presId="urn:microsoft.com/office/officeart/2008/layout/LinedList"/>
    <dgm:cxn modelId="{9EC4FCC5-4259-4595-9120-411B096CB006}" type="presParOf" srcId="{0FFF754F-4E66-47A5-BDDC-6508FEB30654}" destId="{0BCCF60A-19B6-40B9-885B-2BB0997778C2}" srcOrd="1" destOrd="0" presId="urn:microsoft.com/office/officeart/2008/layout/LinedList"/>
    <dgm:cxn modelId="{3EE0AAD6-ED21-4EB1-BA6E-01152A008290}" type="presParOf" srcId="{D86060F9-5344-4E10-8B18-F5FCEDA734AE}" destId="{8223803F-8608-4172-80C0-4D14B7874CDB}" srcOrd="6" destOrd="0" presId="urn:microsoft.com/office/officeart/2008/layout/LinedList"/>
    <dgm:cxn modelId="{F372EE32-2B75-4AC7-9DE6-07AA3FE601A0}" type="presParOf" srcId="{D86060F9-5344-4E10-8B18-F5FCEDA734AE}" destId="{83A33E3B-8961-4B41-980B-BB635452E642}" srcOrd="7" destOrd="0" presId="urn:microsoft.com/office/officeart/2008/layout/LinedList"/>
    <dgm:cxn modelId="{EE7D83BF-6F29-45B3-B1DE-88C27CCB14F9}" type="presParOf" srcId="{83A33E3B-8961-4B41-980B-BB635452E642}" destId="{7B6933D2-4A86-4E3A-ABF9-3D63984472FB}" srcOrd="0" destOrd="0" presId="urn:microsoft.com/office/officeart/2008/layout/LinedList"/>
    <dgm:cxn modelId="{B856D4D2-C0E6-4389-A6F3-041D9EB4FE24}" type="presParOf" srcId="{83A33E3B-8961-4B41-980B-BB635452E642}" destId="{9976BFCC-A819-4835-977A-9B6FDEA45A7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1837CB-813C-4F58-A101-032D2CD234EA}"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16835B5C-77BD-4051-9B84-26CC5689A324}">
      <dgm:prSet/>
      <dgm:spPr/>
      <dgm:t>
        <a:bodyPr/>
        <a:lstStyle/>
        <a:p>
          <a:r>
            <a:rPr lang="en-US" dirty="0"/>
            <a:t>What adjustments need to be made if you will be online streaming while in service?</a:t>
          </a:r>
        </a:p>
      </dgm:t>
    </dgm:pt>
    <dgm:pt modelId="{651D18AA-B03B-4D2A-A6DD-51C24AFFCC8E}" type="parTrans" cxnId="{3304693E-02CD-4E58-A6B1-DCCF4DA59ED6}">
      <dgm:prSet/>
      <dgm:spPr/>
      <dgm:t>
        <a:bodyPr/>
        <a:lstStyle/>
        <a:p>
          <a:endParaRPr lang="en-US"/>
        </a:p>
      </dgm:t>
    </dgm:pt>
    <dgm:pt modelId="{5E18FA34-1F7D-44DA-81F6-46E6A25AE3D4}" type="sibTrans" cxnId="{3304693E-02CD-4E58-A6B1-DCCF4DA59ED6}">
      <dgm:prSet/>
      <dgm:spPr/>
      <dgm:t>
        <a:bodyPr/>
        <a:lstStyle/>
        <a:p>
          <a:endParaRPr lang="en-US"/>
        </a:p>
      </dgm:t>
    </dgm:pt>
    <dgm:pt modelId="{75637963-2866-408E-A7C5-C22C38CA75A9}">
      <dgm:prSet/>
      <dgm:spPr/>
      <dgm:t>
        <a:bodyPr/>
        <a:lstStyle/>
        <a:p>
          <a:r>
            <a:rPr lang="en-US" dirty="0"/>
            <a:t>How will you discourage the receiving line after church and congregating of members?</a:t>
          </a:r>
        </a:p>
      </dgm:t>
    </dgm:pt>
    <dgm:pt modelId="{35D49B4B-02E1-4BA8-BF89-C172561278BA}" type="parTrans" cxnId="{AD086788-25A8-4E37-9CF0-D438000C0FD2}">
      <dgm:prSet/>
      <dgm:spPr/>
      <dgm:t>
        <a:bodyPr/>
        <a:lstStyle/>
        <a:p>
          <a:endParaRPr lang="en-US"/>
        </a:p>
      </dgm:t>
    </dgm:pt>
    <dgm:pt modelId="{B8713A8E-BFC1-4222-9FB2-AC62F8B5AF8C}" type="sibTrans" cxnId="{AD086788-25A8-4E37-9CF0-D438000C0FD2}">
      <dgm:prSet/>
      <dgm:spPr/>
      <dgm:t>
        <a:bodyPr/>
        <a:lstStyle/>
        <a:p>
          <a:endParaRPr lang="en-US"/>
        </a:p>
      </dgm:t>
    </dgm:pt>
    <dgm:pt modelId="{6CEFAD05-C367-4CAC-ACA3-17000EEB2C97}">
      <dgm:prSet/>
      <dgm:spPr/>
      <dgm:t>
        <a:bodyPr/>
        <a:lstStyle/>
        <a:p>
          <a:r>
            <a:rPr lang="en-US" dirty="0"/>
            <a:t>In the earlier phases of the relaunch, how will you cap attendance at events considering members of the community who may decide to visit?</a:t>
          </a:r>
        </a:p>
      </dgm:t>
    </dgm:pt>
    <dgm:pt modelId="{55F81B83-6F53-476D-B732-826BEEDD798E}" type="parTrans" cxnId="{0D84F6C9-D05C-4573-B163-4C6476530C45}">
      <dgm:prSet/>
      <dgm:spPr/>
      <dgm:t>
        <a:bodyPr/>
        <a:lstStyle/>
        <a:p>
          <a:endParaRPr lang="en-US"/>
        </a:p>
      </dgm:t>
    </dgm:pt>
    <dgm:pt modelId="{947B1581-4122-49D7-A074-2C0BF7E99453}" type="sibTrans" cxnId="{0D84F6C9-D05C-4573-B163-4C6476530C45}">
      <dgm:prSet/>
      <dgm:spPr/>
      <dgm:t>
        <a:bodyPr/>
        <a:lstStyle/>
        <a:p>
          <a:endParaRPr lang="en-US"/>
        </a:p>
      </dgm:t>
    </dgm:pt>
    <dgm:pt modelId="{F65397AB-8E46-41A9-9608-1BD5350FF02B}">
      <dgm:prSet custT="1"/>
      <dgm:spPr/>
      <dgm:t>
        <a:bodyPr/>
        <a:lstStyle/>
        <a:p>
          <a:r>
            <a:rPr lang="en-US" sz="1700" dirty="0"/>
            <a:t>What </a:t>
          </a:r>
          <a:r>
            <a:rPr lang="en-US" sz="1600" dirty="0"/>
            <a:t>adjustments</a:t>
          </a:r>
          <a:r>
            <a:rPr lang="en-US" sz="1700" dirty="0"/>
            <a:t> will you make to the Lord’s Supper, offering, music, baptism etc.?</a:t>
          </a:r>
        </a:p>
      </dgm:t>
    </dgm:pt>
    <dgm:pt modelId="{93DC96EF-F834-4BEF-ABC9-58466BD85E54}" type="parTrans" cxnId="{85B5AB50-667F-40A7-BCDE-AF13A2287D1F}">
      <dgm:prSet/>
      <dgm:spPr/>
      <dgm:t>
        <a:bodyPr/>
        <a:lstStyle/>
        <a:p>
          <a:endParaRPr lang="en-US"/>
        </a:p>
      </dgm:t>
    </dgm:pt>
    <dgm:pt modelId="{A421B9FC-2F3A-4183-AC67-993C44A7F8E6}" type="sibTrans" cxnId="{85B5AB50-667F-40A7-BCDE-AF13A2287D1F}">
      <dgm:prSet/>
      <dgm:spPr/>
      <dgm:t>
        <a:bodyPr/>
        <a:lstStyle/>
        <a:p>
          <a:endParaRPr lang="en-US"/>
        </a:p>
      </dgm:t>
    </dgm:pt>
    <dgm:pt modelId="{CD8152AD-D914-47CC-ADB2-086F061CE99D}">
      <dgm:prSet/>
      <dgm:spPr/>
      <dgm:t>
        <a:bodyPr/>
        <a:lstStyle/>
        <a:p>
          <a:r>
            <a:rPr lang="en-US" dirty="0"/>
            <a:t>For churches where fellowship is important, how will you fill that void?</a:t>
          </a:r>
        </a:p>
      </dgm:t>
    </dgm:pt>
    <dgm:pt modelId="{49BF8512-F768-4D74-B655-CAD39F0F3998}" type="parTrans" cxnId="{2486C318-2784-4801-96A7-AD7440F165EF}">
      <dgm:prSet/>
      <dgm:spPr/>
      <dgm:t>
        <a:bodyPr/>
        <a:lstStyle/>
        <a:p>
          <a:endParaRPr lang="en-US"/>
        </a:p>
      </dgm:t>
    </dgm:pt>
    <dgm:pt modelId="{4BC32466-5B95-4600-9EAD-B830F5C0F261}" type="sibTrans" cxnId="{2486C318-2784-4801-96A7-AD7440F165EF}">
      <dgm:prSet/>
      <dgm:spPr/>
      <dgm:t>
        <a:bodyPr/>
        <a:lstStyle/>
        <a:p>
          <a:endParaRPr lang="en-US"/>
        </a:p>
      </dgm:t>
    </dgm:pt>
    <dgm:pt modelId="{7F9C9E46-0274-4455-8679-BBB7C0BB695E}">
      <dgm:prSet/>
      <dgm:spPr/>
      <dgm:t>
        <a:bodyPr/>
        <a:lstStyle/>
        <a:p>
          <a:r>
            <a:rPr lang="en-US" dirty="0"/>
            <a:t>Are there other traditions unique to the culture of your congregation that need to be changed?</a:t>
          </a:r>
        </a:p>
      </dgm:t>
    </dgm:pt>
    <dgm:pt modelId="{9FC1751B-B45E-4C8E-870E-BA68DADA9888}" type="parTrans" cxnId="{AC08D013-8665-4CBD-AE7D-26DB4DF23FFC}">
      <dgm:prSet/>
      <dgm:spPr/>
      <dgm:t>
        <a:bodyPr/>
        <a:lstStyle/>
        <a:p>
          <a:endParaRPr lang="en-US"/>
        </a:p>
      </dgm:t>
    </dgm:pt>
    <dgm:pt modelId="{B295C544-0A7E-4E89-A60F-EB97B0D5E319}" type="sibTrans" cxnId="{AC08D013-8665-4CBD-AE7D-26DB4DF23FFC}">
      <dgm:prSet/>
      <dgm:spPr/>
      <dgm:t>
        <a:bodyPr/>
        <a:lstStyle/>
        <a:p>
          <a:endParaRPr lang="en-US"/>
        </a:p>
      </dgm:t>
    </dgm:pt>
    <dgm:pt modelId="{D86060F9-5344-4E10-8B18-F5FCEDA734AE}" type="pres">
      <dgm:prSet presAssocID="{E01837CB-813C-4F58-A101-032D2CD234EA}" presName="vert0" presStyleCnt="0">
        <dgm:presLayoutVars>
          <dgm:dir/>
          <dgm:animOne val="branch"/>
          <dgm:animLvl val="lvl"/>
        </dgm:presLayoutVars>
      </dgm:prSet>
      <dgm:spPr/>
    </dgm:pt>
    <dgm:pt modelId="{DD6244D3-F441-4B56-ADA0-DAC5D43BE439}" type="pres">
      <dgm:prSet presAssocID="{16835B5C-77BD-4051-9B84-26CC5689A324}" presName="thickLine" presStyleLbl="alignNode1" presStyleIdx="0" presStyleCnt="6"/>
      <dgm:spPr/>
    </dgm:pt>
    <dgm:pt modelId="{2FDAA946-6321-47A6-B018-C3174749948B}" type="pres">
      <dgm:prSet presAssocID="{16835B5C-77BD-4051-9B84-26CC5689A324}" presName="horz1" presStyleCnt="0"/>
      <dgm:spPr/>
    </dgm:pt>
    <dgm:pt modelId="{41EF80AB-E205-4749-8035-18A3B4A96C2E}" type="pres">
      <dgm:prSet presAssocID="{16835B5C-77BD-4051-9B84-26CC5689A324}" presName="tx1" presStyleLbl="revTx" presStyleIdx="0" presStyleCnt="6"/>
      <dgm:spPr/>
    </dgm:pt>
    <dgm:pt modelId="{81CE85BB-7E7C-4262-A1CC-05188EC7F5B4}" type="pres">
      <dgm:prSet presAssocID="{16835B5C-77BD-4051-9B84-26CC5689A324}" presName="vert1" presStyleCnt="0"/>
      <dgm:spPr/>
    </dgm:pt>
    <dgm:pt modelId="{8E4FDCAC-8532-45B0-8619-505B89C08AA1}" type="pres">
      <dgm:prSet presAssocID="{75637963-2866-408E-A7C5-C22C38CA75A9}" presName="thickLine" presStyleLbl="alignNode1" presStyleIdx="1" presStyleCnt="6"/>
      <dgm:spPr/>
    </dgm:pt>
    <dgm:pt modelId="{A64173CC-D0F1-460E-8A40-50B181432608}" type="pres">
      <dgm:prSet presAssocID="{75637963-2866-408E-A7C5-C22C38CA75A9}" presName="horz1" presStyleCnt="0"/>
      <dgm:spPr/>
    </dgm:pt>
    <dgm:pt modelId="{010A493A-0D21-42B8-8FBA-1433CB561F83}" type="pres">
      <dgm:prSet presAssocID="{75637963-2866-408E-A7C5-C22C38CA75A9}" presName="tx1" presStyleLbl="revTx" presStyleIdx="1" presStyleCnt="6"/>
      <dgm:spPr/>
    </dgm:pt>
    <dgm:pt modelId="{394B7E07-90A4-4C98-8A18-756DFB6D8119}" type="pres">
      <dgm:prSet presAssocID="{75637963-2866-408E-A7C5-C22C38CA75A9}" presName="vert1" presStyleCnt="0"/>
      <dgm:spPr/>
    </dgm:pt>
    <dgm:pt modelId="{E02AD890-7EF9-403F-B93E-439D63F3FDE3}" type="pres">
      <dgm:prSet presAssocID="{6CEFAD05-C367-4CAC-ACA3-17000EEB2C97}" presName="thickLine" presStyleLbl="alignNode1" presStyleIdx="2" presStyleCnt="6"/>
      <dgm:spPr/>
    </dgm:pt>
    <dgm:pt modelId="{A2C36DE0-771B-4DEF-B34E-86396431F8A7}" type="pres">
      <dgm:prSet presAssocID="{6CEFAD05-C367-4CAC-ACA3-17000EEB2C97}" presName="horz1" presStyleCnt="0"/>
      <dgm:spPr/>
    </dgm:pt>
    <dgm:pt modelId="{B8381D99-FC2C-48E7-BA7A-31ED64196E6F}" type="pres">
      <dgm:prSet presAssocID="{6CEFAD05-C367-4CAC-ACA3-17000EEB2C97}" presName="tx1" presStyleLbl="revTx" presStyleIdx="2" presStyleCnt="6"/>
      <dgm:spPr/>
    </dgm:pt>
    <dgm:pt modelId="{10FBCE10-9E9C-4F11-956B-A04AF39BD9D0}" type="pres">
      <dgm:prSet presAssocID="{6CEFAD05-C367-4CAC-ACA3-17000EEB2C97}" presName="vert1" presStyleCnt="0"/>
      <dgm:spPr/>
    </dgm:pt>
    <dgm:pt modelId="{4D77F8CE-12F1-445E-BB4B-23E47785AE6E}" type="pres">
      <dgm:prSet presAssocID="{F65397AB-8E46-41A9-9608-1BD5350FF02B}" presName="thickLine" presStyleLbl="alignNode1" presStyleIdx="3" presStyleCnt="6"/>
      <dgm:spPr/>
    </dgm:pt>
    <dgm:pt modelId="{2AB2A9AC-8622-4D4D-8AC7-C80BEBF7F07E}" type="pres">
      <dgm:prSet presAssocID="{F65397AB-8E46-41A9-9608-1BD5350FF02B}" presName="horz1" presStyleCnt="0"/>
      <dgm:spPr/>
    </dgm:pt>
    <dgm:pt modelId="{AE182288-62B1-42BD-A69A-6220AFC5CE19}" type="pres">
      <dgm:prSet presAssocID="{F65397AB-8E46-41A9-9608-1BD5350FF02B}" presName="tx1" presStyleLbl="revTx" presStyleIdx="3" presStyleCnt="6"/>
      <dgm:spPr/>
    </dgm:pt>
    <dgm:pt modelId="{0254A75F-A391-42F3-ADCD-812144D0C2E9}" type="pres">
      <dgm:prSet presAssocID="{F65397AB-8E46-41A9-9608-1BD5350FF02B}" presName="vert1" presStyleCnt="0"/>
      <dgm:spPr/>
    </dgm:pt>
    <dgm:pt modelId="{D54F1DB0-C3E6-426F-A48B-7B924205CDD1}" type="pres">
      <dgm:prSet presAssocID="{CD8152AD-D914-47CC-ADB2-086F061CE99D}" presName="thickLine" presStyleLbl="alignNode1" presStyleIdx="4" presStyleCnt="6"/>
      <dgm:spPr/>
    </dgm:pt>
    <dgm:pt modelId="{E1A8C3BA-5819-4596-98D5-57E38F4F8CA8}" type="pres">
      <dgm:prSet presAssocID="{CD8152AD-D914-47CC-ADB2-086F061CE99D}" presName="horz1" presStyleCnt="0"/>
      <dgm:spPr/>
    </dgm:pt>
    <dgm:pt modelId="{1039FA35-D503-4437-8568-5191D8A552C7}" type="pres">
      <dgm:prSet presAssocID="{CD8152AD-D914-47CC-ADB2-086F061CE99D}" presName="tx1" presStyleLbl="revTx" presStyleIdx="4" presStyleCnt="6"/>
      <dgm:spPr/>
    </dgm:pt>
    <dgm:pt modelId="{C45503E6-EC75-4BF7-A779-964C4497669C}" type="pres">
      <dgm:prSet presAssocID="{CD8152AD-D914-47CC-ADB2-086F061CE99D}" presName="vert1" presStyleCnt="0"/>
      <dgm:spPr/>
    </dgm:pt>
    <dgm:pt modelId="{51E2A5DF-7F2F-49B9-B3A2-0E055E3FDD70}" type="pres">
      <dgm:prSet presAssocID="{7F9C9E46-0274-4455-8679-BBB7C0BB695E}" presName="thickLine" presStyleLbl="alignNode1" presStyleIdx="5" presStyleCnt="6"/>
      <dgm:spPr/>
    </dgm:pt>
    <dgm:pt modelId="{98B39169-15C2-4B03-91F2-71ED5B79BC5D}" type="pres">
      <dgm:prSet presAssocID="{7F9C9E46-0274-4455-8679-BBB7C0BB695E}" presName="horz1" presStyleCnt="0"/>
      <dgm:spPr/>
    </dgm:pt>
    <dgm:pt modelId="{E522E545-86B5-43A0-B2B3-AA2740DABE06}" type="pres">
      <dgm:prSet presAssocID="{7F9C9E46-0274-4455-8679-BBB7C0BB695E}" presName="tx1" presStyleLbl="revTx" presStyleIdx="5" presStyleCnt="6"/>
      <dgm:spPr/>
    </dgm:pt>
    <dgm:pt modelId="{20FFBDF0-72E8-40A6-BC2A-352DEA798744}" type="pres">
      <dgm:prSet presAssocID="{7F9C9E46-0274-4455-8679-BBB7C0BB695E}" presName="vert1" presStyleCnt="0"/>
      <dgm:spPr/>
    </dgm:pt>
  </dgm:ptLst>
  <dgm:cxnLst>
    <dgm:cxn modelId="{757DAE03-9D12-419E-B6F3-A2DAE979E446}" type="presOf" srcId="{F65397AB-8E46-41A9-9608-1BD5350FF02B}" destId="{AE182288-62B1-42BD-A69A-6220AFC5CE19}" srcOrd="0" destOrd="0" presId="urn:microsoft.com/office/officeart/2008/layout/LinedList"/>
    <dgm:cxn modelId="{AC08D013-8665-4CBD-AE7D-26DB4DF23FFC}" srcId="{E01837CB-813C-4F58-A101-032D2CD234EA}" destId="{7F9C9E46-0274-4455-8679-BBB7C0BB695E}" srcOrd="5" destOrd="0" parTransId="{9FC1751B-B45E-4C8E-870E-BA68DADA9888}" sibTransId="{B295C544-0A7E-4E89-A60F-EB97B0D5E319}"/>
    <dgm:cxn modelId="{2486C318-2784-4801-96A7-AD7440F165EF}" srcId="{E01837CB-813C-4F58-A101-032D2CD234EA}" destId="{CD8152AD-D914-47CC-ADB2-086F061CE99D}" srcOrd="4" destOrd="0" parTransId="{49BF8512-F768-4D74-B655-CAD39F0F3998}" sibTransId="{4BC32466-5B95-4600-9EAD-B830F5C0F261}"/>
    <dgm:cxn modelId="{CD3C091C-C727-4277-BF05-4E7C7BBBE852}" type="presOf" srcId="{75637963-2866-408E-A7C5-C22C38CA75A9}" destId="{010A493A-0D21-42B8-8FBA-1433CB561F83}" srcOrd="0" destOrd="0" presId="urn:microsoft.com/office/officeart/2008/layout/LinedList"/>
    <dgm:cxn modelId="{3304693E-02CD-4E58-A6B1-DCCF4DA59ED6}" srcId="{E01837CB-813C-4F58-A101-032D2CD234EA}" destId="{16835B5C-77BD-4051-9B84-26CC5689A324}" srcOrd="0" destOrd="0" parTransId="{651D18AA-B03B-4D2A-A6DD-51C24AFFCC8E}" sibTransId="{5E18FA34-1F7D-44DA-81F6-46E6A25AE3D4}"/>
    <dgm:cxn modelId="{DF830D49-8B42-438A-901C-D3A996D863CE}" type="presOf" srcId="{E01837CB-813C-4F58-A101-032D2CD234EA}" destId="{D86060F9-5344-4E10-8B18-F5FCEDA734AE}" srcOrd="0" destOrd="0" presId="urn:microsoft.com/office/officeart/2008/layout/LinedList"/>
    <dgm:cxn modelId="{70059050-3287-4DB2-9C6C-846242F28D0B}" type="presOf" srcId="{6CEFAD05-C367-4CAC-ACA3-17000EEB2C97}" destId="{B8381D99-FC2C-48E7-BA7A-31ED64196E6F}" srcOrd="0" destOrd="0" presId="urn:microsoft.com/office/officeart/2008/layout/LinedList"/>
    <dgm:cxn modelId="{85B5AB50-667F-40A7-BCDE-AF13A2287D1F}" srcId="{E01837CB-813C-4F58-A101-032D2CD234EA}" destId="{F65397AB-8E46-41A9-9608-1BD5350FF02B}" srcOrd="3" destOrd="0" parTransId="{93DC96EF-F834-4BEF-ABC9-58466BD85E54}" sibTransId="{A421B9FC-2F3A-4183-AC67-993C44A7F8E6}"/>
    <dgm:cxn modelId="{1383CB51-8698-42DA-B965-9DBC0AFD45A4}" type="presOf" srcId="{7F9C9E46-0274-4455-8679-BBB7C0BB695E}" destId="{E522E545-86B5-43A0-B2B3-AA2740DABE06}" srcOrd="0" destOrd="0" presId="urn:microsoft.com/office/officeart/2008/layout/LinedList"/>
    <dgm:cxn modelId="{D8BAA786-B3D3-44AC-A5DF-F4694E4E83FF}" type="presOf" srcId="{CD8152AD-D914-47CC-ADB2-086F061CE99D}" destId="{1039FA35-D503-4437-8568-5191D8A552C7}" srcOrd="0" destOrd="0" presId="urn:microsoft.com/office/officeart/2008/layout/LinedList"/>
    <dgm:cxn modelId="{AD086788-25A8-4E37-9CF0-D438000C0FD2}" srcId="{E01837CB-813C-4F58-A101-032D2CD234EA}" destId="{75637963-2866-408E-A7C5-C22C38CA75A9}" srcOrd="1" destOrd="0" parTransId="{35D49B4B-02E1-4BA8-BF89-C172561278BA}" sibTransId="{B8713A8E-BFC1-4222-9FB2-AC62F8B5AF8C}"/>
    <dgm:cxn modelId="{0D84F6C9-D05C-4573-B163-4C6476530C45}" srcId="{E01837CB-813C-4F58-A101-032D2CD234EA}" destId="{6CEFAD05-C367-4CAC-ACA3-17000EEB2C97}" srcOrd="2" destOrd="0" parTransId="{55F81B83-6F53-476D-B732-826BEEDD798E}" sibTransId="{947B1581-4122-49D7-A074-2C0BF7E99453}"/>
    <dgm:cxn modelId="{37D143F6-182D-4458-87F6-4838371C01B6}" type="presOf" srcId="{16835B5C-77BD-4051-9B84-26CC5689A324}" destId="{41EF80AB-E205-4749-8035-18A3B4A96C2E}" srcOrd="0" destOrd="0" presId="urn:microsoft.com/office/officeart/2008/layout/LinedList"/>
    <dgm:cxn modelId="{2241230A-1B21-4049-9BF7-0E25B0AC6351}" type="presParOf" srcId="{D86060F9-5344-4E10-8B18-F5FCEDA734AE}" destId="{DD6244D3-F441-4B56-ADA0-DAC5D43BE439}" srcOrd="0" destOrd="0" presId="urn:microsoft.com/office/officeart/2008/layout/LinedList"/>
    <dgm:cxn modelId="{F1A61C57-46AB-4E45-8C1C-95A798C982F2}" type="presParOf" srcId="{D86060F9-5344-4E10-8B18-F5FCEDA734AE}" destId="{2FDAA946-6321-47A6-B018-C3174749948B}" srcOrd="1" destOrd="0" presId="urn:microsoft.com/office/officeart/2008/layout/LinedList"/>
    <dgm:cxn modelId="{962A6B73-B71C-4DA2-BA56-4A8C09039490}" type="presParOf" srcId="{2FDAA946-6321-47A6-B018-C3174749948B}" destId="{41EF80AB-E205-4749-8035-18A3B4A96C2E}" srcOrd="0" destOrd="0" presId="urn:microsoft.com/office/officeart/2008/layout/LinedList"/>
    <dgm:cxn modelId="{B5514206-E1FF-47C6-948B-3235B4A78488}" type="presParOf" srcId="{2FDAA946-6321-47A6-B018-C3174749948B}" destId="{81CE85BB-7E7C-4262-A1CC-05188EC7F5B4}" srcOrd="1" destOrd="0" presId="urn:microsoft.com/office/officeart/2008/layout/LinedList"/>
    <dgm:cxn modelId="{3E469D21-FCB5-47D8-9401-4B191EB5278B}" type="presParOf" srcId="{D86060F9-5344-4E10-8B18-F5FCEDA734AE}" destId="{8E4FDCAC-8532-45B0-8619-505B89C08AA1}" srcOrd="2" destOrd="0" presId="urn:microsoft.com/office/officeart/2008/layout/LinedList"/>
    <dgm:cxn modelId="{33D41367-09BA-4CA6-8115-230928082B52}" type="presParOf" srcId="{D86060F9-5344-4E10-8B18-F5FCEDA734AE}" destId="{A64173CC-D0F1-460E-8A40-50B181432608}" srcOrd="3" destOrd="0" presId="urn:microsoft.com/office/officeart/2008/layout/LinedList"/>
    <dgm:cxn modelId="{BCCDE3A4-2E19-4E02-9DA6-1D75F7B820F3}" type="presParOf" srcId="{A64173CC-D0F1-460E-8A40-50B181432608}" destId="{010A493A-0D21-42B8-8FBA-1433CB561F83}" srcOrd="0" destOrd="0" presId="urn:microsoft.com/office/officeart/2008/layout/LinedList"/>
    <dgm:cxn modelId="{5039AEF0-217F-4C56-80AF-DCA43E1DA189}" type="presParOf" srcId="{A64173CC-D0F1-460E-8A40-50B181432608}" destId="{394B7E07-90A4-4C98-8A18-756DFB6D8119}" srcOrd="1" destOrd="0" presId="urn:microsoft.com/office/officeart/2008/layout/LinedList"/>
    <dgm:cxn modelId="{97AE7670-B673-4F0C-8525-565931C5E042}" type="presParOf" srcId="{D86060F9-5344-4E10-8B18-F5FCEDA734AE}" destId="{E02AD890-7EF9-403F-B93E-439D63F3FDE3}" srcOrd="4" destOrd="0" presId="urn:microsoft.com/office/officeart/2008/layout/LinedList"/>
    <dgm:cxn modelId="{6A09D9D1-0EC2-4EF1-A4F7-05E227B76D26}" type="presParOf" srcId="{D86060F9-5344-4E10-8B18-F5FCEDA734AE}" destId="{A2C36DE0-771B-4DEF-B34E-86396431F8A7}" srcOrd="5" destOrd="0" presId="urn:microsoft.com/office/officeart/2008/layout/LinedList"/>
    <dgm:cxn modelId="{A18EF6D7-5EF1-4E17-A350-0721034870DD}" type="presParOf" srcId="{A2C36DE0-771B-4DEF-B34E-86396431F8A7}" destId="{B8381D99-FC2C-48E7-BA7A-31ED64196E6F}" srcOrd="0" destOrd="0" presId="urn:microsoft.com/office/officeart/2008/layout/LinedList"/>
    <dgm:cxn modelId="{273EA015-BF3B-4229-AED1-8CB78C1D1C88}" type="presParOf" srcId="{A2C36DE0-771B-4DEF-B34E-86396431F8A7}" destId="{10FBCE10-9E9C-4F11-956B-A04AF39BD9D0}" srcOrd="1" destOrd="0" presId="urn:microsoft.com/office/officeart/2008/layout/LinedList"/>
    <dgm:cxn modelId="{F02E1AE5-DB16-420D-8DF9-6829F8943E34}" type="presParOf" srcId="{D86060F9-5344-4E10-8B18-F5FCEDA734AE}" destId="{4D77F8CE-12F1-445E-BB4B-23E47785AE6E}" srcOrd="6" destOrd="0" presId="urn:microsoft.com/office/officeart/2008/layout/LinedList"/>
    <dgm:cxn modelId="{A2B681AC-EB4D-497B-AD6C-D1BAF526842B}" type="presParOf" srcId="{D86060F9-5344-4E10-8B18-F5FCEDA734AE}" destId="{2AB2A9AC-8622-4D4D-8AC7-C80BEBF7F07E}" srcOrd="7" destOrd="0" presId="urn:microsoft.com/office/officeart/2008/layout/LinedList"/>
    <dgm:cxn modelId="{829E035C-5312-4CF3-B3F3-CBD8D5C00F6C}" type="presParOf" srcId="{2AB2A9AC-8622-4D4D-8AC7-C80BEBF7F07E}" destId="{AE182288-62B1-42BD-A69A-6220AFC5CE19}" srcOrd="0" destOrd="0" presId="urn:microsoft.com/office/officeart/2008/layout/LinedList"/>
    <dgm:cxn modelId="{45AABDA6-DF1C-414B-B8C0-DA2493492475}" type="presParOf" srcId="{2AB2A9AC-8622-4D4D-8AC7-C80BEBF7F07E}" destId="{0254A75F-A391-42F3-ADCD-812144D0C2E9}" srcOrd="1" destOrd="0" presId="urn:microsoft.com/office/officeart/2008/layout/LinedList"/>
    <dgm:cxn modelId="{85B013DD-C33F-4112-8830-32F3AE701878}" type="presParOf" srcId="{D86060F9-5344-4E10-8B18-F5FCEDA734AE}" destId="{D54F1DB0-C3E6-426F-A48B-7B924205CDD1}" srcOrd="8" destOrd="0" presId="urn:microsoft.com/office/officeart/2008/layout/LinedList"/>
    <dgm:cxn modelId="{3730C58E-73FA-40E0-88E7-78EF8F4A9172}" type="presParOf" srcId="{D86060F9-5344-4E10-8B18-F5FCEDA734AE}" destId="{E1A8C3BA-5819-4596-98D5-57E38F4F8CA8}" srcOrd="9" destOrd="0" presId="urn:microsoft.com/office/officeart/2008/layout/LinedList"/>
    <dgm:cxn modelId="{7A3BCCC6-B4BD-4FDD-9CA0-8B42582F319E}" type="presParOf" srcId="{E1A8C3BA-5819-4596-98D5-57E38F4F8CA8}" destId="{1039FA35-D503-4437-8568-5191D8A552C7}" srcOrd="0" destOrd="0" presId="urn:microsoft.com/office/officeart/2008/layout/LinedList"/>
    <dgm:cxn modelId="{059D87DA-AF85-49CC-BD09-45D3C4772F6E}" type="presParOf" srcId="{E1A8C3BA-5819-4596-98D5-57E38F4F8CA8}" destId="{C45503E6-EC75-4BF7-A779-964C4497669C}" srcOrd="1" destOrd="0" presId="urn:microsoft.com/office/officeart/2008/layout/LinedList"/>
    <dgm:cxn modelId="{D16A1445-BC6C-4A8A-97B0-F76CDCA2E77F}" type="presParOf" srcId="{D86060F9-5344-4E10-8B18-F5FCEDA734AE}" destId="{51E2A5DF-7F2F-49B9-B3A2-0E055E3FDD70}" srcOrd="10" destOrd="0" presId="urn:microsoft.com/office/officeart/2008/layout/LinedList"/>
    <dgm:cxn modelId="{0517E0E6-56BE-4B5D-9ACA-E90C3AB13BBD}" type="presParOf" srcId="{D86060F9-5344-4E10-8B18-F5FCEDA734AE}" destId="{98B39169-15C2-4B03-91F2-71ED5B79BC5D}" srcOrd="11" destOrd="0" presId="urn:microsoft.com/office/officeart/2008/layout/LinedList"/>
    <dgm:cxn modelId="{F468C655-0C37-48E1-A238-B8B3D245EE8A}" type="presParOf" srcId="{98B39169-15C2-4B03-91F2-71ED5B79BC5D}" destId="{E522E545-86B5-43A0-B2B3-AA2740DABE06}" srcOrd="0" destOrd="0" presId="urn:microsoft.com/office/officeart/2008/layout/LinedList"/>
    <dgm:cxn modelId="{198D8F42-85B9-444F-885D-96728BB90A23}" type="presParOf" srcId="{98B39169-15C2-4B03-91F2-71ED5B79BC5D}" destId="{20FFBDF0-72E8-40A6-BC2A-352DEA79874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1837CB-813C-4F58-A101-032D2CD234EA}"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614D51C9-2D8D-4580-86BD-2499B241645A}">
      <dgm:prSet custT="1"/>
      <dgm:spPr/>
      <dgm:t>
        <a:bodyPr/>
        <a:lstStyle/>
        <a:p>
          <a:r>
            <a:rPr lang="en-US" sz="1600" dirty="0"/>
            <a:t>If someone contracts COVID-19, what is your communication plan with your congregation (while maintaining privacy &amp; Pastoral Care)? How will you keep a record of all in attendance for follow-up communications?</a:t>
          </a:r>
        </a:p>
      </dgm:t>
    </dgm:pt>
    <dgm:pt modelId="{A07D8BAB-CB4B-413A-85FD-9D40531A787C}" type="parTrans" cxnId="{A11B744C-151B-456E-9EFA-076B1B91AA9F}">
      <dgm:prSet/>
      <dgm:spPr/>
      <dgm:t>
        <a:bodyPr/>
        <a:lstStyle/>
        <a:p>
          <a:endParaRPr lang="en-US" sz="1600"/>
        </a:p>
      </dgm:t>
    </dgm:pt>
    <dgm:pt modelId="{A1516FB9-BDA9-4793-8E8C-91091EB2A2DA}" type="sibTrans" cxnId="{A11B744C-151B-456E-9EFA-076B1B91AA9F}">
      <dgm:prSet/>
      <dgm:spPr/>
      <dgm:t>
        <a:bodyPr/>
        <a:lstStyle/>
        <a:p>
          <a:endParaRPr lang="en-US" sz="1600"/>
        </a:p>
      </dgm:t>
    </dgm:pt>
    <dgm:pt modelId="{3FC32A6E-E908-4910-8065-730B1A6D54DB}">
      <dgm:prSet custT="1"/>
      <dgm:spPr/>
      <dgm:t>
        <a:bodyPr/>
        <a:lstStyle/>
        <a:p>
          <a:r>
            <a:rPr lang="en-US" sz="1600" dirty="0"/>
            <a:t>How do you plan to communicate the new guidelines to members and visitors prior to their arrival at worship?</a:t>
          </a:r>
        </a:p>
      </dgm:t>
    </dgm:pt>
    <dgm:pt modelId="{B970D11B-2389-44F6-8558-50D641A1AFAA}" type="parTrans" cxnId="{C6656EE8-393A-49C8-BA87-AE9F41385F7A}">
      <dgm:prSet/>
      <dgm:spPr/>
      <dgm:t>
        <a:bodyPr/>
        <a:lstStyle/>
        <a:p>
          <a:endParaRPr lang="en-US" sz="1600"/>
        </a:p>
      </dgm:t>
    </dgm:pt>
    <dgm:pt modelId="{1892073A-C2EB-4D29-B088-00796641B5ED}" type="sibTrans" cxnId="{C6656EE8-393A-49C8-BA87-AE9F41385F7A}">
      <dgm:prSet/>
      <dgm:spPr/>
      <dgm:t>
        <a:bodyPr/>
        <a:lstStyle/>
        <a:p>
          <a:endParaRPr lang="en-US" sz="1600"/>
        </a:p>
      </dgm:t>
    </dgm:pt>
    <dgm:pt modelId="{1373D8D3-D5CF-43C0-BA2C-7C00843954FE}">
      <dgm:prSet custT="1"/>
      <dgm:spPr/>
      <dgm:t>
        <a:bodyPr/>
        <a:lstStyle/>
        <a:p>
          <a:r>
            <a:rPr lang="en-US" sz="1600" dirty="0"/>
            <a:t>If someone who contracts COVID-19 has been in your building, how will you do more intensive cleaning prior to use of the building again?</a:t>
          </a:r>
        </a:p>
      </dgm:t>
    </dgm:pt>
    <dgm:pt modelId="{F1E4CEDD-6C4A-4795-A6DE-C47FB038163E}" type="parTrans" cxnId="{295D6A67-B984-4FAD-85E4-2CD584D36B13}">
      <dgm:prSet/>
      <dgm:spPr/>
      <dgm:t>
        <a:bodyPr/>
        <a:lstStyle/>
        <a:p>
          <a:endParaRPr lang="en-US" sz="1600"/>
        </a:p>
      </dgm:t>
    </dgm:pt>
    <dgm:pt modelId="{B2FE3190-2ED6-40C1-8A65-40B576B77BC6}" type="sibTrans" cxnId="{295D6A67-B984-4FAD-85E4-2CD584D36B13}">
      <dgm:prSet/>
      <dgm:spPr/>
      <dgm:t>
        <a:bodyPr/>
        <a:lstStyle/>
        <a:p>
          <a:endParaRPr lang="en-US" sz="1600"/>
        </a:p>
      </dgm:t>
    </dgm:pt>
    <dgm:pt modelId="{CEF553B6-B1CE-49C7-B4E2-978222C25D9E}">
      <dgm:prSet custT="1"/>
      <dgm:spPr/>
      <dgm:t>
        <a:bodyPr/>
        <a:lstStyle/>
        <a:p>
          <a:r>
            <a:rPr lang="en-US" sz="1600" dirty="0"/>
            <a:t>How will you communicate your safety plan and best practices to the congregation?</a:t>
          </a:r>
        </a:p>
      </dgm:t>
    </dgm:pt>
    <dgm:pt modelId="{98BCEB3B-88E0-4FCF-9286-6D76707D06CB}" type="parTrans" cxnId="{BBE4AB5B-3837-4420-A7BD-8ED3F5C57294}">
      <dgm:prSet/>
      <dgm:spPr/>
      <dgm:t>
        <a:bodyPr/>
        <a:lstStyle/>
        <a:p>
          <a:endParaRPr lang="en-US" sz="1600"/>
        </a:p>
      </dgm:t>
    </dgm:pt>
    <dgm:pt modelId="{DDE0F7CD-EEDE-4B69-BBD7-683EC60BA4AE}" type="sibTrans" cxnId="{BBE4AB5B-3837-4420-A7BD-8ED3F5C57294}">
      <dgm:prSet/>
      <dgm:spPr/>
      <dgm:t>
        <a:bodyPr/>
        <a:lstStyle/>
        <a:p>
          <a:endParaRPr lang="en-US" sz="1600"/>
        </a:p>
      </dgm:t>
    </dgm:pt>
    <dgm:pt modelId="{184B8D55-453A-4A8F-8FF8-BBFB53B6CC7E}">
      <dgm:prSet custT="1"/>
      <dgm:spPr/>
      <dgm:t>
        <a:bodyPr/>
        <a:lstStyle/>
        <a:p>
          <a:r>
            <a:rPr lang="en-US" sz="1600" dirty="0"/>
            <a:t>What is your communication plan for visitors?</a:t>
          </a:r>
        </a:p>
      </dgm:t>
    </dgm:pt>
    <dgm:pt modelId="{31F44302-1B00-4220-BFD5-5C121B716B1E}" type="parTrans" cxnId="{64479E53-C079-4C9F-A3EF-836F02062E18}">
      <dgm:prSet/>
      <dgm:spPr/>
      <dgm:t>
        <a:bodyPr/>
        <a:lstStyle/>
        <a:p>
          <a:endParaRPr lang="en-US" sz="1600"/>
        </a:p>
      </dgm:t>
    </dgm:pt>
    <dgm:pt modelId="{FCBF22F8-35FB-44C6-8E30-C0BE16DD658A}" type="sibTrans" cxnId="{64479E53-C079-4C9F-A3EF-836F02062E18}">
      <dgm:prSet/>
      <dgm:spPr/>
      <dgm:t>
        <a:bodyPr/>
        <a:lstStyle/>
        <a:p>
          <a:endParaRPr lang="en-US" sz="1600"/>
        </a:p>
      </dgm:t>
    </dgm:pt>
    <dgm:pt modelId="{D86060F9-5344-4E10-8B18-F5FCEDA734AE}" type="pres">
      <dgm:prSet presAssocID="{E01837CB-813C-4F58-A101-032D2CD234EA}" presName="vert0" presStyleCnt="0">
        <dgm:presLayoutVars>
          <dgm:dir/>
          <dgm:animOne val="branch"/>
          <dgm:animLvl val="lvl"/>
        </dgm:presLayoutVars>
      </dgm:prSet>
      <dgm:spPr/>
    </dgm:pt>
    <dgm:pt modelId="{92D15748-A055-479F-A4FB-E8011D2F1408}" type="pres">
      <dgm:prSet presAssocID="{3FC32A6E-E908-4910-8065-730B1A6D54DB}" presName="thickLine" presStyleLbl="alignNode1" presStyleIdx="0" presStyleCnt="5"/>
      <dgm:spPr/>
    </dgm:pt>
    <dgm:pt modelId="{39925285-2085-44BA-86C3-F6C84646F329}" type="pres">
      <dgm:prSet presAssocID="{3FC32A6E-E908-4910-8065-730B1A6D54DB}" presName="horz1" presStyleCnt="0"/>
      <dgm:spPr/>
    </dgm:pt>
    <dgm:pt modelId="{33EFF7C3-2748-4C5B-ACCF-836D9076981C}" type="pres">
      <dgm:prSet presAssocID="{3FC32A6E-E908-4910-8065-730B1A6D54DB}" presName="tx1" presStyleLbl="revTx" presStyleIdx="0" presStyleCnt="5"/>
      <dgm:spPr/>
    </dgm:pt>
    <dgm:pt modelId="{7FFADEC2-BA92-48B4-B987-3B19775124E9}" type="pres">
      <dgm:prSet presAssocID="{3FC32A6E-E908-4910-8065-730B1A6D54DB}" presName="vert1" presStyleCnt="0"/>
      <dgm:spPr/>
    </dgm:pt>
    <dgm:pt modelId="{5A95BDF4-96A7-4270-BCB6-63ED6DE55A0F}" type="pres">
      <dgm:prSet presAssocID="{614D51C9-2D8D-4580-86BD-2499B241645A}" presName="thickLine" presStyleLbl="alignNode1" presStyleIdx="1" presStyleCnt="5"/>
      <dgm:spPr/>
    </dgm:pt>
    <dgm:pt modelId="{D5425A77-9447-43B8-BEB2-3C02C0BA56E0}" type="pres">
      <dgm:prSet presAssocID="{614D51C9-2D8D-4580-86BD-2499B241645A}" presName="horz1" presStyleCnt="0"/>
      <dgm:spPr/>
    </dgm:pt>
    <dgm:pt modelId="{2B2E188D-BCCA-48D9-B8DF-90D25636E66D}" type="pres">
      <dgm:prSet presAssocID="{614D51C9-2D8D-4580-86BD-2499B241645A}" presName="tx1" presStyleLbl="revTx" presStyleIdx="1" presStyleCnt="5"/>
      <dgm:spPr/>
    </dgm:pt>
    <dgm:pt modelId="{73761C84-223D-4444-BD36-7682E57790CD}" type="pres">
      <dgm:prSet presAssocID="{614D51C9-2D8D-4580-86BD-2499B241645A}" presName="vert1" presStyleCnt="0"/>
      <dgm:spPr/>
    </dgm:pt>
    <dgm:pt modelId="{7A395C55-32B6-4D05-BE06-E84094F18512}" type="pres">
      <dgm:prSet presAssocID="{1373D8D3-D5CF-43C0-BA2C-7C00843954FE}" presName="thickLine" presStyleLbl="alignNode1" presStyleIdx="2" presStyleCnt="5"/>
      <dgm:spPr/>
    </dgm:pt>
    <dgm:pt modelId="{DE281F2C-AA45-4200-8922-BD31117D7C12}" type="pres">
      <dgm:prSet presAssocID="{1373D8D3-D5CF-43C0-BA2C-7C00843954FE}" presName="horz1" presStyleCnt="0"/>
      <dgm:spPr/>
    </dgm:pt>
    <dgm:pt modelId="{B6608FFA-1ABA-498F-92E6-B1416F2F4C33}" type="pres">
      <dgm:prSet presAssocID="{1373D8D3-D5CF-43C0-BA2C-7C00843954FE}" presName="tx1" presStyleLbl="revTx" presStyleIdx="2" presStyleCnt="5"/>
      <dgm:spPr/>
    </dgm:pt>
    <dgm:pt modelId="{AE582737-AFA4-4FAD-A146-386236EDDD2C}" type="pres">
      <dgm:prSet presAssocID="{1373D8D3-D5CF-43C0-BA2C-7C00843954FE}" presName="vert1" presStyleCnt="0"/>
      <dgm:spPr/>
    </dgm:pt>
    <dgm:pt modelId="{D8EE71A5-07BF-412E-A844-EB3DF0C00A89}" type="pres">
      <dgm:prSet presAssocID="{CEF553B6-B1CE-49C7-B4E2-978222C25D9E}" presName="thickLine" presStyleLbl="alignNode1" presStyleIdx="3" presStyleCnt="5"/>
      <dgm:spPr/>
    </dgm:pt>
    <dgm:pt modelId="{82451C55-BEBC-4199-97CA-9071A9EDCCD8}" type="pres">
      <dgm:prSet presAssocID="{CEF553B6-B1CE-49C7-B4E2-978222C25D9E}" presName="horz1" presStyleCnt="0"/>
      <dgm:spPr/>
    </dgm:pt>
    <dgm:pt modelId="{01821E59-7EC7-4848-B93A-1F4F5AC89489}" type="pres">
      <dgm:prSet presAssocID="{CEF553B6-B1CE-49C7-B4E2-978222C25D9E}" presName="tx1" presStyleLbl="revTx" presStyleIdx="3" presStyleCnt="5"/>
      <dgm:spPr/>
    </dgm:pt>
    <dgm:pt modelId="{5DF06AB1-19AA-4EAA-83B7-6DDDA148D3E3}" type="pres">
      <dgm:prSet presAssocID="{CEF553B6-B1CE-49C7-B4E2-978222C25D9E}" presName="vert1" presStyleCnt="0"/>
      <dgm:spPr/>
    </dgm:pt>
    <dgm:pt modelId="{C6CF2F3A-0AA9-40C2-9187-C2C3F1CDFA7A}" type="pres">
      <dgm:prSet presAssocID="{184B8D55-453A-4A8F-8FF8-BBFB53B6CC7E}" presName="thickLine" presStyleLbl="alignNode1" presStyleIdx="4" presStyleCnt="5"/>
      <dgm:spPr/>
    </dgm:pt>
    <dgm:pt modelId="{34EBE001-64D8-4192-8E24-E37FCB142B00}" type="pres">
      <dgm:prSet presAssocID="{184B8D55-453A-4A8F-8FF8-BBFB53B6CC7E}" presName="horz1" presStyleCnt="0"/>
      <dgm:spPr/>
    </dgm:pt>
    <dgm:pt modelId="{1B89C1A0-8280-4F68-877B-EB9EA02620B4}" type="pres">
      <dgm:prSet presAssocID="{184B8D55-453A-4A8F-8FF8-BBFB53B6CC7E}" presName="tx1" presStyleLbl="revTx" presStyleIdx="4" presStyleCnt="5"/>
      <dgm:spPr/>
    </dgm:pt>
    <dgm:pt modelId="{F5A1CD84-2EEE-43F1-AB35-4A68EB97AB86}" type="pres">
      <dgm:prSet presAssocID="{184B8D55-453A-4A8F-8FF8-BBFB53B6CC7E}" presName="vert1" presStyleCnt="0"/>
      <dgm:spPr/>
    </dgm:pt>
  </dgm:ptLst>
  <dgm:cxnLst>
    <dgm:cxn modelId="{0163091F-F55D-46E8-ABEC-FAD5B78C4B6A}" type="presOf" srcId="{CEF553B6-B1CE-49C7-B4E2-978222C25D9E}" destId="{01821E59-7EC7-4848-B93A-1F4F5AC89489}" srcOrd="0" destOrd="0" presId="urn:microsoft.com/office/officeart/2008/layout/LinedList"/>
    <dgm:cxn modelId="{E7FBC71F-C32D-424D-B4C8-913E6882CAFE}" type="presOf" srcId="{1373D8D3-D5CF-43C0-BA2C-7C00843954FE}" destId="{B6608FFA-1ABA-498F-92E6-B1416F2F4C33}" srcOrd="0" destOrd="0" presId="urn:microsoft.com/office/officeart/2008/layout/LinedList"/>
    <dgm:cxn modelId="{2AEC1B2D-5DA3-47AC-939A-43A077E9FD3A}" type="presOf" srcId="{3FC32A6E-E908-4910-8065-730B1A6D54DB}" destId="{33EFF7C3-2748-4C5B-ACCF-836D9076981C}" srcOrd="0" destOrd="0" presId="urn:microsoft.com/office/officeart/2008/layout/LinedList"/>
    <dgm:cxn modelId="{BBE4AB5B-3837-4420-A7BD-8ED3F5C57294}" srcId="{E01837CB-813C-4F58-A101-032D2CD234EA}" destId="{CEF553B6-B1CE-49C7-B4E2-978222C25D9E}" srcOrd="3" destOrd="0" parTransId="{98BCEB3B-88E0-4FCF-9286-6D76707D06CB}" sibTransId="{DDE0F7CD-EEDE-4B69-BBD7-683EC60BA4AE}"/>
    <dgm:cxn modelId="{295D6A67-B984-4FAD-85E4-2CD584D36B13}" srcId="{E01837CB-813C-4F58-A101-032D2CD234EA}" destId="{1373D8D3-D5CF-43C0-BA2C-7C00843954FE}" srcOrd="2" destOrd="0" parTransId="{F1E4CEDD-6C4A-4795-A6DE-C47FB038163E}" sibTransId="{B2FE3190-2ED6-40C1-8A65-40B576B77BC6}"/>
    <dgm:cxn modelId="{DF830D49-8B42-438A-901C-D3A996D863CE}" type="presOf" srcId="{E01837CB-813C-4F58-A101-032D2CD234EA}" destId="{D86060F9-5344-4E10-8B18-F5FCEDA734AE}" srcOrd="0" destOrd="0" presId="urn:microsoft.com/office/officeart/2008/layout/LinedList"/>
    <dgm:cxn modelId="{A11B744C-151B-456E-9EFA-076B1B91AA9F}" srcId="{E01837CB-813C-4F58-A101-032D2CD234EA}" destId="{614D51C9-2D8D-4580-86BD-2499B241645A}" srcOrd="1" destOrd="0" parTransId="{A07D8BAB-CB4B-413A-85FD-9D40531A787C}" sibTransId="{A1516FB9-BDA9-4793-8E8C-91091EB2A2DA}"/>
    <dgm:cxn modelId="{64479E53-C079-4C9F-A3EF-836F02062E18}" srcId="{E01837CB-813C-4F58-A101-032D2CD234EA}" destId="{184B8D55-453A-4A8F-8FF8-BBFB53B6CC7E}" srcOrd="4" destOrd="0" parTransId="{31F44302-1B00-4220-BFD5-5C121B716B1E}" sibTransId="{FCBF22F8-35FB-44C6-8E30-C0BE16DD658A}"/>
    <dgm:cxn modelId="{5A406AA2-9355-4F85-A56B-F1835D0D972F}" type="presOf" srcId="{614D51C9-2D8D-4580-86BD-2499B241645A}" destId="{2B2E188D-BCCA-48D9-B8DF-90D25636E66D}" srcOrd="0" destOrd="0" presId="urn:microsoft.com/office/officeart/2008/layout/LinedList"/>
    <dgm:cxn modelId="{233FB3BA-A342-4CF3-894C-C06123C0C3E8}" type="presOf" srcId="{184B8D55-453A-4A8F-8FF8-BBFB53B6CC7E}" destId="{1B89C1A0-8280-4F68-877B-EB9EA02620B4}" srcOrd="0" destOrd="0" presId="urn:microsoft.com/office/officeart/2008/layout/LinedList"/>
    <dgm:cxn modelId="{C6656EE8-393A-49C8-BA87-AE9F41385F7A}" srcId="{E01837CB-813C-4F58-A101-032D2CD234EA}" destId="{3FC32A6E-E908-4910-8065-730B1A6D54DB}" srcOrd="0" destOrd="0" parTransId="{B970D11B-2389-44F6-8558-50D641A1AFAA}" sibTransId="{1892073A-C2EB-4D29-B088-00796641B5ED}"/>
    <dgm:cxn modelId="{644E8165-784F-4CCA-B56E-B795D7BC07B0}" type="presParOf" srcId="{D86060F9-5344-4E10-8B18-F5FCEDA734AE}" destId="{92D15748-A055-479F-A4FB-E8011D2F1408}" srcOrd="0" destOrd="0" presId="urn:microsoft.com/office/officeart/2008/layout/LinedList"/>
    <dgm:cxn modelId="{C5946CEA-F19D-4915-BB91-AB328D8C3AD3}" type="presParOf" srcId="{D86060F9-5344-4E10-8B18-F5FCEDA734AE}" destId="{39925285-2085-44BA-86C3-F6C84646F329}" srcOrd="1" destOrd="0" presId="urn:microsoft.com/office/officeart/2008/layout/LinedList"/>
    <dgm:cxn modelId="{52D527FF-AFDF-422E-A803-86379AA938AE}" type="presParOf" srcId="{39925285-2085-44BA-86C3-F6C84646F329}" destId="{33EFF7C3-2748-4C5B-ACCF-836D9076981C}" srcOrd="0" destOrd="0" presId="urn:microsoft.com/office/officeart/2008/layout/LinedList"/>
    <dgm:cxn modelId="{5EB2A662-99D9-4D0C-B276-AE59FCCA0946}" type="presParOf" srcId="{39925285-2085-44BA-86C3-F6C84646F329}" destId="{7FFADEC2-BA92-48B4-B987-3B19775124E9}" srcOrd="1" destOrd="0" presId="urn:microsoft.com/office/officeart/2008/layout/LinedList"/>
    <dgm:cxn modelId="{1EE75B97-C8CF-4B07-937A-A573597A2DCF}" type="presParOf" srcId="{D86060F9-5344-4E10-8B18-F5FCEDA734AE}" destId="{5A95BDF4-96A7-4270-BCB6-63ED6DE55A0F}" srcOrd="2" destOrd="0" presId="urn:microsoft.com/office/officeart/2008/layout/LinedList"/>
    <dgm:cxn modelId="{C1C56110-579A-412C-BFB1-AA2288E818D7}" type="presParOf" srcId="{D86060F9-5344-4E10-8B18-F5FCEDA734AE}" destId="{D5425A77-9447-43B8-BEB2-3C02C0BA56E0}" srcOrd="3" destOrd="0" presId="urn:microsoft.com/office/officeart/2008/layout/LinedList"/>
    <dgm:cxn modelId="{DFB3C5D8-2358-4645-B678-2D9F61E77236}" type="presParOf" srcId="{D5425A77-9447-43B8-BEB2-3C02C0BA56E0}" destId="{2B2E188D-BCCA-48D9-B8DF-90D25636E66D}" srcOrd="0" destOrd="0" presId="urn:microsoft.com/office/officeart/2008/layout/LinedList"/>
    <dgm:cxn modelId="{2EC18422-11E3-4D8B-B259-20F1A9C7B4F3}" type="presParOf" srcId="{D5425A77-9447-43B8-BEB2-3C02C0BA56E0}" destId="{73761C84-223D-4444-BD36-7682E57790CD}" srcOrd="1" destOrd="0" presId="urn:microsoft.com/office/officeart/2008/layout/LinedList"/>
    <dgm:cxn modelId="{ECAF53A7-3006-4279-99C7-9B4129561B1C}" type="presParOf" srcId="{D86060F9-5344-4E10-8B18-F5FCEDA734AE}" destId="{7A395C55-32B6-4D05-BE06-E84094F18512}" srcOrd="4" destOrd="0" presId="urn:microsoft.com/office/officeart/2008/layout/LinedList"/>
    <dgm:cxn modelId="{FB51553E-391E-44B8-BBBE-18AA30951619}" type="presParOf" srcId="{D86060F9-5344-4E10-8B18-F5FCEDA734AE}" destId="{DE281F2C-AA45-4200-8922-BD31117D7C12}" srcOrd="5" destOrd="0" presId="urn:microsoft.com/office/officeart/2008/layout/LinedList"/>
    <dgm:cxn modelId="{26059B30-1E33-4B64-B862-42C29525ED5D}" type="presParOf" srcId="{DE281F2C-AA45-4200-8922-BD31117D7C12}" destId="{B6608FFA-1ABA-498F-92E6-B1416F2F4C33}" srcOrd="0" destOrd="0" presId="urn:microsoft.com/office/officeart/2008/layout/LinedList"/>
    <dgm:cxn modelId="{10E092E5-F971-43F2-97FF-5F0368912141}" type="presParOf" srcId="{DE281F2C-AA45-4200-8922-BD31117D7C12}" destId="{AE582737-AFA4-4FAD-A146-386236EDDD2C}" srcOrd="1" destOrd="0" presId="urn:microsoft.com/office/officeart/2008/layout/LinedList"/>
    <dgm:cxn modelId="{4EB31BE3-3E87-4175-BD98-832E4AC48F19}" type="presParOf" srcId="{D86060F9-5344-4E10-8B18-F5FCEDA734AE}" destId="{D8EE71A5-07BF-412E-A844-EB3DF0C00A89}" srcOrd="6" destOrd="0" presId="urn:microsoft.com/office/officeart/2008/layout/LinedList"/>
    <dgm:cxn modelId="{9166A2A1-CC12-464D-890D-303E4D5DDC35}" type="presParOf" srcId="{D86060F9-5344-4E10-8B18-F5FCEDA734AE}" destId="{82451C55-BEBC-4199-97CA-9071A9EDCCD8}" srcOrd="7" destOrd="0" presId="urn:microsoft.com/office/officeart/2008/layout/LinedList"/>
    <dgm:cxn modelId="{1ED291CD-67C1-41DB-8E28-9535A375C840}" type="presParOf" srcId="{82451C55-BEBC-4199-97CA-9071A9EDCCD8}" destId="{01821E59-7EC7-4848-B93A-1F4F5AC89489}" srcOrd="0" destOrd="0" presId="urn:microsoft.com/office/officeart/2008/layout/LinedList"/>
    <dgm:cxn modelId="{3520CCB6-5663-474D-AF24-BA13A5109876}" type="presParOf" srcId="{82451C55-BEBC-4199-97CA-9071A9EDCCD8}" destId="{5DF06AB1-19AA-4EAA-83B7-6DDDA148D3E3}" srcOrd="1" destOrd="0" presId="urn:microsoft.com/office/officeart/2008/layout/LinedList"/>
    <dgm:cxn modelId="{6290534A-6BCD-4176-B10C-4443F5D1F743}" type="presParOf" srcId="{D86060F9-5344-4E10-8B18-F5FCEDA734AE}" destId="{C6CF2F3A-0AA9-40C2-9187-C2C3F1CDFA7A}" srcOrd="8" destOrd="0" presId="urn:microsoft.com/office/officeart/2008/layout/LinedList"/>
    <dgm:cxn modelId="{5483D78B-367E-492B-A236-20D31CF5CD55}" type="presParOf" srcId="{D86060F9-5344-4E10-8B18-F5FCEDA734AE}" destId="{34EBE001-64D8-4192-8E24-E37FCB142B00}" srcOrd="9" destOrd="0" presId="urn:microsoft.com/office/officeart/2008/layout/LinedList"/>
    <dgm:cxn modelId="{CC1AA8B9-5D72-4E2A-94F8-878EC451D7D6}" type="presParOf" srcId="{34EBE001-64D8-4192-8E24-E37FCB142B00}" destId="{1B89C1A0-8280-4F68-877B-EB9EA02620B4}" srcOrd="0" destOrd="0" presId="urn:microsoft.com/office/officeart/2008/layout/LinedList"/>
    <dgm:cxn modelId="{B8233234-AB3D-4A6D-8CCC-28F0CEBE5C49}" type="presParOf" srcId="{34EBE001-64D8-4192-8E24-E37FCB142B00}" destId="{F5A1CD84-2EEE-43F1-AB35-4A68EB97AB8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769E022-993F-424C-88A3-9E85E063B2D8}"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223F85F1-CB65-413B-AEF8-39F9C83D0DFC}">
      <dgm:prSet custT="1"/>
      <dgm:spPr/>
      <dgm:t>
        <a:bodyPr/>
        <a:lstStyle/>
        <a:p>
          <a:r>
            <a:rPr lang="en-US" sz="1600" dirty="0"/>
            <a:t>What is your plan if volunteers step down?</a:t>
          </a:r>
        </a:p>
      </dgm:t>
    </dgm:pt>
    <dgm:pt modelId="{29E4925E-D7AC-46FD-B2E9-4328D097382E}" type="parTrans" cxnId="{D54B87F9-1A86-42C1-889D-1AAC89D68605}">
      <dgm:prSet/>
      <dgm:spPr/>
      <dgm:t>
        <a:bodyPr/>
        <a:lstStyle/>
        <a:p>
          <a:endParaRPr lang="en-US" sz="1600"/>
        </a:p>
      </dgm:t>
    </dgm:pt>
    <dgm:pt modelId="{BF99DEB0-D4DB-4A0F-B5B3-47BC6D476390}" type="sibTrans" cxnId="{D54B87F9-1A86-42C1-889D-1AAC89D68605}">
      <dgm:prSet/>
      <dgm:spPr/>
      <dgm:t>
        <a:bodyPr/>
        <a:lstStyle/>
        <a:p>
          <a:endParaRPr lang="en-US" sz="1600"/>
        </a:p>
      </dgm:t>
    </dgm:pt>
    <dgm:pt modelId="{23C84236-9BEE-46AC-B172-F97EDCC48932}">
      <dgm:prSet custT="1"/>
      <dgm:spPr/>
      <dgm:t>
        <a:bodyPr/>
        <a:lstStyle/>
        <a:p>
          <a:r>
            <a:rPr lang="en-US" sz="1600" dirty="0"/>
            <a:t>Will your church require a new leadership position to oversee technical aspects?</a:t>
          </a:r>
        </a:p>
      </dgm:t>
    </dgm:pt>
    <dgm:pt modelId="{71A80E87-59F3-4EF3-88E5-69DC066AFEAC}" type="parTrans" cxnId="{C670F356-44C4-4ACA-BC30-70287F405C31}">
      <dgm:prSet/>
      <dgm:spPr/>
      <dgm:t>
        <a:bodyPr/>
        <a:lstStyle/>
        <a:p>
          <a:endParaRPr lang="en-US" sz="1600"/>
        </a:p>
      </dgm:t>
    </dgm:pt>
    <dgm:pt modelId="{7993C1CB-DC4B-421A-AE20-3950DD462D70}" type="sibTrans" cxnId="{C670F356-44C4-4ACA-BC30-70287F405C31}">
      <dgm:prSet/>
      <dgm:spPr/>
      <dgm:t>
        <a:bodyPr/>
        <a:lstStyle/>
        <a:p>
          <a:endParaRPr lang="en-US" sz="1600"/>
        </a:p>
      </dgm:t>
    </dgm:pt>
    <dgm:pt modelId="{68A5FF4B-C126-4C69-BDDA-7107EFAA45DE}">
      <dgm:prSet custT="1"/>
      <dgm:spPr/>
      <dgm:t>
        <a:bodyPr/>
        <a:lstStyle/>
        <a:p>
          <a:r>
            <a:rPr lang="en-US" sz="1600" dirty="0"/>
            <a:t>If you are providing PPE, where will you purchase it and will it be readily available?</a:t>
          </a:r>
        </a:p>
      </dgm:t>
    </dgm:pt>
    <dgm:pt modelId="{E54BA110-20CD-44A2-8E8C-0916D492E7C5}" type="parTrans" cxnId="{3E1AAA84-D280-43EE-AA1F-289479AB8D77}">
      <dgm:prSet/>
      <dgm:spPr/>
      <dgm:t>
        <a:bodyPr/>
        <a:lstStyle/>
        <a:p>
          <a:endParaRPr lang="en-US" sz="1600"/>
        </a:p>
      </dgm:t>
    </dgm:pt>
    <dgm:pt modelId="{0007E3CE-641A-47EA-A052-C9406F20EB20}" type="sibTrans" cxnId="{3E1AAA84-D280-43EE-AA1F-289479AB8D77}">
      <dgm:prSet/>
      <dgm:spPr/>
      <dgm:t>
        <a:bodyPr/>
        <a:lstStyle/>
        <a:p>
          <a:endParaRPr lang="en-US" sz="1600"/>
        </a:p>
      </dgm:t>
    </dgm:pt>
    <dgm:pt modelId="{D2638410-6038-4908-8C1B-76861282457E}">
      <dgm:prSet custT="1"/>
      <dgm:spPr/>
      <dgm:t>
        <a:bodyPr/>
        <a:lstStyle/>
        <a:p>
          <a:r>
            <a:rPr lang="en-US" sz="1600" dirty="0"/>
            <a:t>What financial adjustments need to be made if there is an impact to giving?</a:t>
          </a:r>
        </a:p>
      </dgm:t>
    </dgm:pt>
    <dgm:pt modelId="{C56ACDA7-054F-4354-8A94-F106366FA8E0}" type="parTrans" cxnId="{FC4390A7-4B17-4D9B-A229-460B57240240}">
      <dgm:prSet/>
      <dgm:spPr/>
      <dgm:t>
        <a:bodyPr/>
        <a:lstStyle/>
        <a:p>
          <a:endParaRPr lang="en-US"/>
        </a:p>
      </dgm:t>
    </dgm:pt>
    <dgm:pt modelId="{E09FAF16-05C9-4CCC-99AB-7697D28125AD}" type="sibTrans" cxnId="{FC4390A7-4B17-4D9B-A229-460B57240240}">
      <dgm:prSet/>
      <dgm:spPr/>
      <dgm:t>
        <a:bodyPr/>
        <a:lstStyle/>
        <a:p>
          <a:endParaRPr lang="en-US"/>
        </a:p>
      </dgm:t>
    </dgm:pt>
    <dgm:pt modelId="{86BA2D29-0143-4246-8A67-F6154247D461}">
      <dgm:prSet custT="1"/>
      <dgm:spPr/>
      <dgm:t>
        <a:bodyPr/>
        <a:lstStyle/>
        <a:p>
          <a:r>
            <a:rPr lang="en-US" sz="1600" dirty="0"/>
            <a:t>How will you update your building use agreements given the new realities of COVID-19?</a:t>
          </a:r>
        </a:p>
      </dgm:t>
    </dgm:pt>
    <dgm:pt modelId="{5010ED9F-4703-4EED-BE7E-9E4CFA23BA97}" type="parTrans" cxnId="{EAE7B5F1-9823-4504-8B4C-9222DE3ECDFB}">
      <dgm:prSet/>
      <dgm:spPr/>
      <dgm:t>
        <a:bodyPr/>
        <a:lstStyle/>
        <a:p>
          <a:endParaRPr lang="en-US"/>
        </a:p>
      </dgm:t>
    </dgm:pt>
    <dgm:pt modelId="{3A8AD88B-20D4-40C8-A639-5A91F5CAA24F}" type="sibTrans" cxnId="{EAE7B5F1-9823-4504-8B4C-9222DE3ECDFB}">
      <dgm:prSet/>
      <dgm:spPr/>
      <dgm:t>
        <a:bodyPr/>
        <a:lstStyle/>
        <a:p>
          <a:endParaRPr lang="en-US"/>
        </a:p>
      </dgm:t>
    </dgm:pt>
    <dgm:pt modelId="{F9774BA4-76A1-4E78-9789-C98DEFFFC505}">
      <dgm:prSet custT="1"/>
      <dgm:spPr/>
      <dgm:t>
        <a:bodyPr/>
        <a:lstStyle/>
        <a:p>
          <a:r>
            <a:rPr lang="en-US" sz="1600" dirty="0"/>
            <a:t>Will employees be required to perform temperature checks at home on all attendee?</a:t>
          </a:r>
        </a:p>
      </dgm:t>
    </dgm:pt>
    <dgm:pt modelId="{7EA68ED5-C3AE-4629-99B6-E1094C3D7E87}" type="parTrans" cxnId="{A0BD2FE3-B8D1-453C-B59A-A91FAEF4CB5A}">
      <dgm:prSet/>
      <dgm:spPr/>
      <dgm:t>
        <a:bodyPr/>
        <a:lstStyle/>
        <a:p>
          <a:endParaRPr lang="en-US"/>
        </a:p>
      </dgm:t>
    </dgm:pt>
    <dgm:pt modelId="{9D2983A8-3FFA-49EA-B584-3E9591E5F49F}" type="sibTrans" cxnId="{A0BD2FE3-B8D1-453C-B59A-A91FAEF4CB5A}">
      <dgm:prSet/>
      <dgm:spPr/>
      <dgm:t>
        <a:bodyPr/>
        <a:lstStyle/>
        <a:p>
          <a:endParaRPr lang="en-US"/>
        </a:p>
      </dgm:t>
    </dgm:pt>
    <dgm:pt modelId="{C4E42EDE-5D36-4EA5-A39A-A21C1E0D53D1}" type="pres">
      <dgm:prSet presAssocID="{3769E022-993F-424C-88A3-9E85E063B2D8}" presName="vert0" presStyleCnt="0">
        <dgm:presLayoutVars>
          <dgm:dir/>
          <dgm:animOne val="branch"/>
          <dgm:animLvl val="lvl"/>
        </dgm:presLayoutVars>
      </dgm:prSet>
      <dgm:spPr/>
    </dgm:pt>
    <dgm:pt modelId="{0DA6C7BB-72AB-4A6C-A318-186B12E7F4E5}" type="pres">
      <dgm:prSet presAssocID="{223F85F1-CB65-413B-AEF8-39F9C83D0DFC}" presName="thickLine" presStyleLbl="alignNode1" presStyleIdx="0" presStyleCnt="6"/>
      <dgm:spPr/>
    </dgm:pt>
    <dgm:pt modelId="{3E67ED35-4598-45FD-B6F1-18FEFBB53589}" type="pres">
      <dgm:prSet presAssocID="{223F85F1-CB65-413B-AEF8-39F9C83D0DFC}" presName="horz1" presStyleCnt="0"/>
      <dgm:spPr/>
    </dgm:pt>
    <dgm:pt modelId="{9F155D28-DBB8-4A91-BEE6-0A5D2B359C5F}" type="pres">
      <dgm:prSet presAssocID="{223F85F1-CB65-413B-AEF8-39F9C83D0DFC}" presName="tx1" presStyleLbl="revTx" presStyleIdx="0" presStyleCnt="6"/>
      <dgm:spPr/>
    </dgm:pt>
    <dgm:pt modelId="{7AB1CE28-6592-4EB3-8760-E64885B0C930}" type="pres">
      <dgm:prSet presAssocID="{223F85F1-CB65-413B-AEF8-39F9C83D0DFC}" presName="vert1" presStyleCnt="0"/>
      <dgm:spPr/>
    </dgm:pt>
    <dgm:pt modelId="{9560E2DE-A5E2-4FD4-A8F1-7EF82AB20C88}" type="pres">
      <dgm:prSet presAssocID="{23C84236-9BEE-46AC-B172-F97EDCC48932}" presName="thickLine" presStyleLbl="alignNode1" presStyleIdx="1" presStyleCnt="6"/>
      <dgm:spPr/>
    </dgm:pt>
    <dgm:pt modelId="{1F4D8EFC-2B1F-4294-86DB-C2B33C2F60DE}" type="pres">
      <dgm:prSet presAssocID="{23C84236-9BEE-46AC-B172-F97EDCC48932}" presName="horz1" presStyleCnt="0"/>
      <dgm:spPr/>
    </dgm:pt>
    <dgm:pt modelId="{5CDC6550-C6AA-4490-A05C-5A7E5681D7F6}" type="pres">
      <dgm:prSet presAssocID="{23C84236-9BEE-46AC-B172-F97EDCC48932}" presName="tx1" presStyleLbl="revTx" presStyleIdx="1" presStyleCnt="6"/>
      <dgm:spPr/>
    </dgm:pt>
    <dgm:pt modelId="{4566D872-884F-4176-B9BA-8EA1142AE16F}" type="pres">
      <dgm:prSet presAssocID="{23C84236-9BEE-46AC-B172-F97EDCC48932}" presName="vert1" presStyleCnt="0"/>
      <dgm:spPr/>
    </dgm:pt>
    <dgm:pt modelId="{9A7FC784-5835-4CBC-B029-28086E555B0B}" type="pres">
      <dgm:prSet presAssocID="{68A5FF4B-C126-4C69-BDDA-7107EFAA45DE}" presName="thickLine" presStyleLbl="alignNode1" presStyleIdx="2" presStyleCnt="6"/>
      <dgm:spPr/>
    </dgm:pt>
    <dgm:pt modelId="{595FBAC1-B058-4988-9CC3-83882DCE0459}" type="pres">
      <dgm:prSet presAssocID="{68A5FF4B-C126-4C69-BDDA-7107EFAA45DE}" presName="horz1" presStyleCnt="0"/>
      <dgm:spPr/>
    </dgm:pt>
    <dgm:pt modelId="{66FD57BD-F039-441C-9C91-7AC48644EAD4}" type="pres">
      <dgm:prSet presAssocID="{68A5FF4B-C126-4C69-BDDA-7107EFAA45DE}" presName="tx1" presStyleLbl="revTx" presStyleIdx="2" presStyleCnt="6"/>
      <dgm:spPr/>
    </dgm:pt>
    <dgm:pt modelId="{0668B9A8-6D3A-4FFB-B579-B1719457CE3A}" type="pres">
      <dgm:prSet presAssocID="{68A5FF4B-C126-4C69-BDDA-7107EFAA45DE}" presName="vert1" presStyleCnt="0"/>
      <dgm:spPr/>
    </dgm:pt>
    <dgm:pt modelId="{804078FC-D33E-4EB5-B957-BF202CCD6B05}" type="pres">
      <dgm:prSet presAssocID="{D2638410-6038-4908-8C1B-76861282457E}" presName="thickLine" presStyleLbl="alignNode1" presStyleIdx="3" presStyleCnt="6"/>
      <dgm:spPr/>
    </dgm:pt>
    <dgm:pt modelId="{8BD6A4A2-06AC-4BC5-B0C1-C2DD395AE747}" type="pres">
      <dgm:prSet presAssocID="{D2638410-6038-4908-8C1B-76861282457E}" presName="horz1" presStyleCnt="0"/>
      <dgm:spPr/>
    </dgm:pt>
    <dgm:pt modelId="{AF6DC63B-317A-4743-A559-687D253D6336}" type="pres">
      <dgm:prSet presAssocID="{D2638410-6038-4908-8C1B-76861282457E}" presName="tx1" presStyleLbl="revTx" presStyleIdx="3" presStyleCnt="6"/>
      <dgm:spPr/>
    </dgm:pt>
    <dgm:pt modelId="{5A80B47E-C1AB-4DB1-8A9D-86C93267D425}" type="pres">
      <dgm:prSet presAssocID="{D2638410-6038-4908-8C1B-76861282457E}" presName="vert1" presStyleCnt="0"/>
      <dgm:spPr/>
    </dgm:pt>
    <dgm:pt modelId="{4A943FFC-537E-4858-976F-A4C3E6734CBE}" type="pres">
      <dgm:prSet presAssocID="{86BA2D29-0143-4246-8A67-F6154247D461}" presName="thickLine" presStyleLbl="alignNode1" presStyleIdx="4" presStyleCnt="6"/>
      <dgm:spPr/>
    </dgm:pt>
    <dgm:pt modelId="{23AE989D-A9CF-41AB-9024-884BFAF1C400}" type="pres">
      <dgm:prSet presAssocID="{86BA2D29-0143-4246-8A67-F6154247D461}" presName="horz1" presStyleCnt="0"/>
      <dgm:spPr/>
    </dgm:pt>
    <dgm:pt modelId="{6F1094D2-FF8C-40BE-B252-6A7C64EFE6C1}" type="pres">
      <dgm:prSet presAssocID="{86BA2D29-0143-4246-8A67-F6154247D461}" presName="tx1" presStyleLbl="revTx" presStyleIdx="4" presStyleCnt="6" custLinFactNeighborX="622" custLinFactNeighborY="-835"/>
      <dgm:spPr/>
    </dgm:pt>
    <dgm:pt modelId="{A86D95BE-35E0-4B86-A4BE-D47EA2CC2096}" type="pres">
      <dgm:prSet presAssocID="{86BA2D29-0143-4246-8A67-F6154247D461}" presName="vert1" presStyleCnt="0"/>
      <dgm:spPr/>
    </dgm:pt>
    <dgm:pt modelId="{5C8380FA-132A-48FC-AA7B-21248CA157CE}" type="pres">
      <dgm:prSet presAssocID="{F9774BA4-76A1-4E78-9789-C98DEFFFC505}" presName="thickLine" presStyleLbl="alignNode1" presStyleIdx="5" presStyleCnt="6"/>
      <dgm:spPr/>
    </dgm:pt>
    <dgm:pt modelId="{A971BA7B-1176-443A-9F2B-0C3CB0B9EEE0}" type="pres">
      <dgm:prSet presAssocID="{F9774BA4-76A1-4E78-9789-C98DEFFFC505}" presName="horz1" presStyleCnt="0"/>
      <dgm:spPr/>
    </dgm:pt>
    <dgm:pt modelId="{35B25657-4D62-4485-BC4C-56FB5D7A7F4C}" type="pres">
      <dgm:prSet presAssocID="{F9774BA4-76A1-4E78-9789-C98DEFFFC505}" presName="tx1" presStyleLbl="revTx" presStyleIdx="5" presStyleCnt="6"/>
      <dgm:spPr/>
    </dgm:pt>
    <dgm:pt modelId="{0E8AA735-1661-45DE-A780-782294ADB50D}" type="pres">
      <dgm:prSet presAssocID="{F9774BA4-76A1-4E78-9789-C98DEFFFC505}" presName="vert1" presStyleCnt="0"/>
      <dgm:spPr/>
    </dgm:pt>
  </dgm:ptLst>
  <dgm:cxnLst>
    <dgm:cxn modelId="{9604A302-845C-4572-B8BB-520CDC9709D0}" type="presOf" srcId="{23C84236-9BEE-46AC-B172-F97EDCC48932}" destId="{5CDC6550-C6AA-4490-A05C-5A7E5681D7F6}" srcOrd="0" destOrd="0" presId="urn:microsoft.com/office/officeart/2008/layout/LinedList"/>
    <dgm:cxn modelId="{CC3AF821-2476-4665-8CB9-3054EBD68C0A}" type="presOf" srcId="{68A5FF4B-C126-4C69-BDDA-7107EFAA45DE}" destId="{66FD57BD-F039-441C-9C91-7AC48644EAD4}" srcOrd="0" destOrd="0" presId="urn:microsoft.com/office/officeart/2008/layout/LinedList"/>
    <dgm:cxn modelId="{9B2ADC61-942D-490A-B977-29939C3E36D1}" type="presOf" srcId="{86BA2D29-0143-4246-8A67-F6154247D461}" destId="{6F1094D2-FF8C-40BE-B252-6A7C64EFE6C1}" srcOrd="0" destOrd="0" presId="urn:microsoft.com/office/officeart/2008/layout/LinedList"/>
    <dgm:cxn modelId="{6BB7634C-0073-41AB-B18F-D6EC869C7030}" type="presOf" srcId="{D2638410-6038-4908-8C1B-76861282457E}" destId="{AF6DC63B-317A-4743-A559-687D253D6336}" srcOrd="0" destOrd="0" presId="urn:microsoft.com/office/officeart/2008/layout/LinedList"/>
    <dgm:cxn modelId="{C670F356-44C4-4ACA-BC30-70287F405C31}" srcId="{3769E022-993F-424C-88A3-9E85E063B2D8}" destId="{23C84236-9BEE-46AC-B172-F97EDCC48932}" srcOrd="1" destOrd="0" parTransId="{71A80E87-59F3-4EF3-88E5-69DC066AFEAC}" sibTransId="{7993C1CB-DC4B-421A-AE20-3950DD462D70}"/>
    <dgm:cxn modelId="{2A438C79-D75A-4E09-AA3F-51CE3DD26E09}" type="presOf" srcId="{223F85F1-CB65-413B-AEF8-39F9C83D0DFC}" destId="{9F155D28-DBB8-4A91-BEE6-0A5D2B359C5F}" srcOrd="0" destOrd="0" presId="urn:microsoft.com/office/officeart/2008/layout/LinedList"/>
    <dgm:cxn modelId="{3E1AAA84-D280-43EE-AA1F-289479AB8D77}" srcId="{3769E022-993F-424C-88A3-9E85E063B2D8}" destId="{68A5FF4B-C126-4C69-BDDA-7107EFAA45DE}" srcOrd="2" destOrd="0" parTransId="{E54BA110-20CD-44A2-8E8C-0916D492E7C5}" sibTransId="{0007E3CE-641A-47EA-A052-C9406F20EB20}"/>
    <dgm:cxn modelId="{CF8FD99A-70CC-4831-9BDF-52F963D8125E}" type="presOf" srcId="{F9774BA4-76A1-4E78-9789-C98DEFFFC505}" destId="{35B25657-4D62-4485-BC4C-56FB5D7A7F4C}" srcOrd="0" destOrd="0" presId="urn:microsoft.com/office/officeart/2008/layout/LinedList"/>
    <dgm:cxn modelId="{FC4390A7-4B17-4D9B-A229-460B57240240}" srcId="{3769E022-993F-424C-88A3-9E85E063B2D8}" destId="{D2638410-6038-4908-8C1B-76861282457E}" srcOrd="3" destOrd="0" parTransId="{C56ACDA7-054F-4354-8A94-F106366FA8E0}" sibTransId="{E09FAF16-05C9-4CCC-99AB-7697D28125AD}"/>
    <dgm:cxn modelId="{514E74CE-E7B3-431A-A6F8-956C8FB3AE2D}" type="presOf" srcId="{3769E022-993F-424C-88A3-9E85E063B2D8}" destId="{C4E42EDE-5D36-4EA5-A39A-A21C1E0D53D1}" srcOrd="0" destOrd="0" presId="urn:microsoft.com/office/officeart/2008/layout/LinedList"/>
    <dgm:cxn modelId="{A0BD2FE3-B8D1-453C-B59A-A91FAEF4CB5A}" srcId="{3769E022-993F-424C-88A3-9E85E063B2D8}" destId="{F9774BA4-76A1-4E78-9789-C98DEFFFC505}" srcOrd="5" destOrd="0" parTransId="{7EA68ED5-C3AE-4629-99B6-E1094C3D7E87}" sibTransId="{9D2983A8-3FFA-49EA-B584-3E9591E5F49F}"/>
    <dgm:cxn modelId="{EAE7B5F1-9823-4504-8B4C-9222DE3ECDFB}" srcId="{3769E022-993F-424C-88A3-9E85E063B2D8}" destId="{86BA2D29-0143-4246-8A67-F6154247D461}" srcOrd="4" destOrd="0" parTransId="{5010ED9F-4703-4EED-BE7E-9E4CFA23BA97}" sibTransId="{3A8AD88B-20D4-40C8-A639-5A91F5CAA24F}"/>
    <dgm:cxn modelId="{D54B87F9-1A86-42C1-889D-1AAC89D68605}" srcId="{3769E022-993F-424C-88A3-9E85E063B2D8}" destId="{223F85F1-CB65-413B-AEF8-39F9C83D0DFC}" srcOrd="0" destOrd="0" parTransId="{29E4925E-D7AC-46FD-B2E9-4328D097382E}" sibTransId="{BF99DEB0-D4DB-4A0F-B5B3-47BC6D476390}"/>
    <dgm:cxn modelId="{D56379E7-00AD-4DE2-AF9E-A9AB65F25012}" type="presParOf" srcId="{C4E42EDE-5D36-4EA5-A39A-A21C1E0D53D1}" destId="{0DA6C7BB-72AB-4A6C-A318-186B12E7F4E5}" srcOrd="0" destOrd="0" presId="urn:microsoft.com/office/officeart/2008/layout/LinedList"/>
    <dgm:cxn modelId="{29AEC343-98C0-44EA-A7B3-E4BEC55291BB}" type="presParOf" srcId="{C4E42EDE-5D36-4EA5-A39A-A21C1E0D53D1}" destId="{3E67ED35-4598-45FD-B6F1-18FEFBB53589}" srcOrd="1" destOrd="0" presId="urn:microsoft.com/office/officeart/2008/layout/LinedList"/>
    <dgm:cxn modelId="{A156265A-A8F5-4EDC-A7B1-779E920EA298}" type="presParOf" srcId="{3E67ED35-4598-45FD-B6F1-18FEFBB53589}" destId="{9F155D28-DBB8-4A91-BEE6-0A5D2B359C5F}" srcOrd="0" destOrd="0" presId="urn:microsoft.com/office/officeart/2008/layout/LinedList"/>
    <dgm:cxn modelId="{DF58F78D-9A42-42B5-AEF9-1B257983A2A3}" type="presParOf" srcId="{3E67ED35-4598-45FD-B6F1-18FEFBB53589}" destId="{7AB1CE28-6592-4EB3-8760-E64885B0C930}" srcOrd="1" destOrd="0" presId="urn:microsoft.com/office/officeart/2008/layout/LinedList"/>
    <dgm:cxn modelId="{61E8E30E-2703-437B-BEFE-87E903FF3CC7}" type="presParOf" srcId="{C4E42EDE-5D36-4EA5-A39A-A21C1E0D53D1}" destId="{9560E2DE-A5E2-4FD4-A8F1-7EF82AB20C88}" srcOrd="2" destOrd="0" presId="urn:microsoft.com/office/officeart/2008/layout/LinedList"/>
    <dgm:cxn modelId="{B68EF055-7020-45AE-BC07-825AD2E37226}" type="presParOf" srcId="{C4E42EDE-5D36-4EA5-A39A-A21C1E0D53D1}" destId="{1F4D8EFC-2B1F-4294-86DB-C2B33C2F60DE}" srcOrd="3" destOrd="0" presId="urn:microsoft.com/office/officeart/2008/layout/LinedList"/>
    <dgm:cxn modelId="{FCDF8F33-31C0-4630-B2FC-A44AEDBF3471}" type="presParOf" srcId="{1F4D8EFC-2B1F-4294-86DB-C2B33C2F60DE}" destId="{5CDC6550-C6AA-4490-A05C-5A7E5681D7F6}" srcOrd="0" destOrd="0" presId="urn:microsoft.com/office/officeart/2008/layout/LinedList"/>
    <dgm:cxn modelId="{91482184-E3E0-474C-B790-03912F46CA6D}" type="presParOf" srcId="{1F4D8EFC-2B1F-4294-86DB-C2B33C2F60DE}" destId="{4566D872-884F-4176-B9BA-8EA1142AE16F}" srcOrd="1" destOrd="0" presId="urn:microsoft.com/office/officeart/2008/layout/LinedList"/>
    <dgm:cxn modelId="{E0C01D83-FB8A-401C-963A-8BD36838E17B}" type="presParOf" srcId="{C4E42EDE-5D36-4EA5-A39A-A21C1E0D53D1}" destId="{9A7FC784-5835-4CBC-B029-28086E555B0B}" srcOrd="4" destOrd="0" presId="urn:microsoft.com/office/officeart/2008/layout/LinedList"/>
    <dgm:cxn modelId="{DDF20473-9519-4706-BA81-2EC64CAAAE4D}" type="presParOf" srcId="{C4E42EDE-5D36-4EA5-A39A-A21C1E0D53D1}" destId="{595FBAC1-B058-4988-9CC3-83882DCE0459}" srcOrd="5" destOrd="0" presId="urn:microsoft.com/office/officeart/2008/layout/LinedList"/>
    <dgm:cxn modelId="{6090CC3E-8FCB-4AF7-9462-5333A137145F}" type="presParOf" srcId="{595FBAC1-B058-4988-9CC3-83882DCE0459}" destId="{66FD57BD-F039-441C-9C91-7AC48644EAD4}" srcOrd="0" destOrd="0" presId="urn:microsoft.com/office/officeart/2008/layout/LinedList"/>
    <dgm:cxn modelId="{24A64C99-4877-4108-9563-B644716ADB76}" type="presParOf" srcId="{595FBAC1-B058-4988-9CC3-83882DCE0459}" destId="{0668B9A8-6D3A-4FFB-B579-B1719457CE3A}" srcOrd="1" destOrd="0" presId="urn:microsoft.com/office/officeart/2008/layout/LinedList"/>
    <dgm:cxn modelId="{CDE69754-281B-494D-87D6-FB341009D9A5}" type="presParOf" srcId="{C4E42EDE-5D36-4EA5-A39A-A21C1E0D53D1}" destId="{804078FC-D33E-4EB5-B957-BF202CCD6B05}" srcOrd="6" destOrd="0" presId="urn:microsoft.com/office/officeart/2008/layout/LinedList"/>
    <dgm:cxn modelId="{DCC1F5C8-2CEE-4E2B-A32D-1F7C5D5E3973}" type="presParOf" srcId="{C4E42EDE-5D36-4EA5-A39A-A21C1E0D53D1}" destId="{8BD6A4A2-06AC-4BC5-B0C1-C2DD395AE747}" srcOrd="7" destOrd="0" presId="urn:microsoft.com/office/officeart/2008/layout/LinedList"/>
    <dgm:cxn modelId="{2F8EC7C9-0CB7-48CB-9E81-AD606227EBA7}" type="presParOf" srcId="{8BD6A4A2-06AC-4BC5-B0C1-C2DD395AE747}" destId="{AF6DC63B-317A-4743-A559-687D253D6336}" srcOrd="0" destOrd="0" presId="urn:microsoft.com/office/officeart/2008/layout/LinedList"/>
    <dgm:cxn modelId="{602F49DF-88C5-46B3-A5B9-6A10957D0DBC}" type="presParOf" srcId="{8BD6A4A2-06AC-4BC5-B0C1-C2DD395AE747}" destId="{5A80B47E-C1AB-4DB1-8A9D-86C93267D425}" srcOrd="1" destOrd="0" presId="urn:microsoft.com/office/officeart/2008/layout/LinedList"/>
    <dgm:cxn modelId="{970180D7-98BE-4434-BA50-E3C8A30889AB}" type="presParOf" srcId="{C4E42EDE-5D36-4EA5-A39A-A21C1E0D53D1}" destId="{4A943FFC-537E-4858-976F-A4C3E6734CBE}" srcOrd="8" destOrd="0" presId="urn:microsoft.com/office/officeart/2008/layout/LinedList"/>
    <dgm:cxn modelId="{7AB3522F-A735-4F4F-A73C-A4DDF2D3C1E6}" type="presParOf" srcId="{C4E42EDE-5D36-4EA5-A39A-A21C1E0D53D1}" destId="{23AE989D-A9CF-41AB-9024-884BFAF1C400}" srcOrd="9" destOrd="0" presId="urn:microsoft.com/office/officeart/2008/layout/LinedList"/>
    <dgm:cxn modelId="{8BBAAE62-B25C-4123-B52E-2E8FE3C919DF}" type="presParOf" srcId="{23AE989D-A9CF-41AB-9024-884BFAF1C400}" destId="{6F1094D2-FF8C-40BE-B252-6A7C64EFE6C1}" srcOrd="0" destOrd="0" presId="urn:microsoft.com/office/officeart/2008/layout/LinedList"/>
    <dgm:cxn modelId="{48D29641-750B-4223-A026-0258055C5B01}" type="presParOf" srcId="{23AE989D-A9CF-41AB-9024-884BFAF1C400}" destId="{A86D95BE-35E0-4B86-A4BE-D47EA2CC2096}" srcOrd="1" destOrd="0" presId="urn:microsoft.com/office/officeart/2008/layout/LinedList"/>
    <dgm:cxn modelId="{F95191D3-9322-47E9-93D0-BCF19EEF6856}" type="presParOf" srcId="{C4E42EDE-5D36-4EA5-A39A-A21C1E0D53D1}" destId="{5C8380FA-132A-48FC-AA7B-21248CA157CE}" srcOrd="10" destOrd="0" presId="urn:microsoft.com/office/officeart/2008/layout/LinedList"/>
    <dgm:cxn modelId="{B3DADFCA-C1FC-42F0-943B-D909B6E8BBB9}" type="presParOf" srcId="{C4E42EDE-5D36-4EA5-A39A-A21C1E0D53D1}" destId="{A971BA7B-1176-443A-9F2B-0C3CB0B9EEE0}" srcOrd="11" destOrd="0" presId="urn:microsoft.com/office/officeart/2008/layout/LinedList"/>
    <dgm:cxn modelId="{E9EA7A2D-3B3E-4364-8CD5-6DEC14B9ECF6}" type="presParOf" srcId="{A971BA7B-1176-443A-9F2B-0C3CB0B9EEE0}" destId="{35B25657-4D62-4485-BC4C-56FB5D7A7F4C}" srcOrd="0" destOrd="0" presId="urn:microsoft.com/office/officeart/2008/layout/LinedList"/>
    <dgm:cxn modelId="{EBB899DC-AD00-4E3D-B8CA-8E20D87B7FEB}" type="presParOf" srcId="{A971BA7B-1176-443A-9F2B-0C3CB0B9EEE0}" destId="{0E8AA735-1661-45DE-A780-782294ADB50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AABF222-1264-44BD-930A-02E907028544}"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F3C23311-1CA9-4280-8362-AA80363B2148}">
      <dgm:prSet phldrT="[Text]" custT="1"/>
      <dgm:spPr/>
      <dgm:t>
        <a:bodyPr/>
        <a:lstStyle/>
        <a:p>
          <a:pPr>
            <a:lnSpc>
              <a:spcPct val="100000"/>
            </a:lnSpc>
          </a:pPr>
          <a:r>
            <a:rPr lang="en-US" sz="1600" dirty="0"/>
            <a:t>Small churches with online services increased to over 90%</a:t>
          </a:r>
        </a:p>
      </dgm:t>
    </dgm:pt>
    <dgm:pt modelId="{B2558217-A63F-4035-875E-743332D4A572}" type="parTrans" cxnId="{CF896AF9-8FFC-4F53-9B31-F2515CE73481}">
      <dgm:prSet/>
      <dgm:spPr/>
      <dgm:t>
        <a:bodyPr/>
        <a:lstStyle/>
        <a:p>
          <a:endParaRPr lang="en-US"/>
        </a:p>
      </dgm:t>
    </dgm:pt>
    <dgm:pt modelId="{77C67EA2-7113-44ED-B199-A539355F3D23}" type="sibTrans" cxnId="{CF896AF9-8FFC-4F53-9B31-F2515CE73481}">
      <dgm:prSet/>
      <dgm:spPr/>
      <dgm:t>
        <a:bodyPr/>
        <a:lstStyle/>
        <a:p>
          <a:pPr>
            <a:lnSpc>
              <a:spcPct val="100000"/>
            </a:lnSpc>
          </a:pPr>
          <a:endParaRPr lang="en-US"/>
        </a:p>
      </dgm:t>
    </dgm:pt>
    <dgm:pt modelId="{3A722F4D-1A80-4E60-85FC-2344088752F8}">
      <dgm:prSet custT="1"/>
      <dgm:spPr/>
      <dgm:t>
        <a:bodyPr/>
        <a:lstStyle/>
        <a:p>
          <a:pPr>
            <a:lnSpc>
              <a:spcPct val="100000"/>
            </a:lnSpc>
          </a:pPr>
          <a:r>
            <a:rPr lang="en-US" sz="1600" dirty="0"/>
            <a:t>There’s an overall increase in online engagement</a:t>
          </a:r>
        </a:p>
      </dgm:t>
    </dgm:pt>
    <dgm:pt modelId="{2063FE0F-BABB-4FD6-9EB0-6AF05DBEB61C}" type="parTrans" cxnId="{595320F4-30D2-4585-A5DE-5453CDEC724C}">
      <dgm:prSet/>
      <dgm:spPr/>
      <dgm:t>
        <a:bodyPr/>
        <a:lstStyle/>
        <a:p>
          <a:endParaRPr lang="en-US"/>
        </a:p>
      </dgm:t>
    </dgm:pt>
    <dgm:pt modelId="{6659FB09-AEDC-4E37-9A63-F614D962A13D}" type="sibTrans" cxnId="{595320F4-30D2-4585-A5DE-5453CDEC724C}">
      <dgm:prSet/>
      <dgm:spPr/>
      <dgm:t>
        <a:bodyPr/>
        <a:lstStyle/>
        <a:p>
          <a:pPr>
            <a:lnSpc>
              <a:spcPct val="100000"/>
            </a:lnSpc>
          </a:pPr>
          <a:endParaRPr lang="en-US"/>
        </a:p>
      </dgm:t>
    </dgm:pt>
    <dgm:pt modelId="{50EE8EEC-50AD-434B-B428-5A4E09D9E6FB}">
      <dgm:prSet custT="1"/>
      <dgm:spPr/>
      <dgm:t>
        <a:bodyPr/>
        <a:lstStyle/>
        <a:p>
          <a:pPr>
            <a:lnSpc>
              <a:spcPct val="100000"/>
            </a:lnSpc>
          </a:pPr>
          <a:r>
            <a:rPr lang="en-US" sz="1600" dirty="0"/>
            <a:t>Nearly 30% of small churches had no online giving prior to the pandemic.  Three weeks into the crisis, half of those churches added online or mobile giving options.</a:t>
          </a:r>
        </a:p>
      </dgm:t>
    </dgm:pt>
    <dgm:pt modelId="{D512C40D-F30A-49F2-A670-B122BFC56410}" type="parTrans" cxnId="{F3B9E457-F22E-4F4F-80B4-B885B59D1820}">
      <dgm:prSet/>
      <dgm:spPr/>
      <dgm:t>
        <a:bodyPr/>
        <a:lstStyle/>
        <a:p>
          <a:endParaRPr lang="en-US"/>
        </a:p>
      </dgm:t>
    </dgm:pt>
    <dgm:pt modelId="{17A1CEB5-F65E-4749-BA77-E3E955AD0928}" type="sibTrans" cxnId="{F3B9E457-F22E-4F4F-80B4-B885B59D1820}">
      <dgm:prSet/>
      <dgm:spPr/>
      <dgm:t>
        <a:bodyPr/>
        <a:lstStyle/>
        <a:p>
          <a:pPr>
            <a:lnSpc>
              <a:spcPct val="100000"/>
            </a:lnSpc>
          </a:pPr>
          <a:endParaRPr lang="en-US"/>
        </a:p>
      </dgm:t>
    </dgm:pt>
    <dgm:pt modelId="{778C7010-0E9A-4D79-B21B-CACF902B205B}">
      <dgm:prSet custT="1"/>
      <dgm:spPr/>
      <dgm:t>
        <a:bodyPr/>
        <a:lstStyle/>
        <a:p>
          <a:pPr>
            <a:lnSpc>
              <a:spcPct val="100000"/>
            </a:lnSpc>
          </a:pPr>
          <a:r>
            <a:rPr lang="en-US" sz="1600" dirty="0"/>
            <a:t>Fifty-eight percent of churches indicated a decrease in giving</a:t>
          </a:r>
        </a:p>
      </dgm:t>
    </dgm:pt>
    <dgm:pt modelId="{82901C8E-D78D-4DAC-BC0D-65978ECF873F}" type="parTrans" cxnId="{2835EFAB-0B8E-4C35-8C6E-966269041697}">
      <dgm:prSet/>
      <dgm:spPr/>
      <dgm:t>
        <a:bodyPr/>
        <a:lstStyle/>
        <a:p>
          <a:endParaRPr lang="en-US"/>
        </a:p>
      </dgm:t>
    </dgm:pt>
    <dgm:pt modelId="{D3A78444-FCA6-4229-9F19-D077BB3BAA21}" type="sibTrans" cxnId="{2835EFAB-0B8E-4C35-8C6E-966269041697}">
      <dgm:prSet/>
      <dgm:spPr/>
      <dgm:t>
        <a:bodyPr/>
        <a:lstStyle/>
        <a:p>
          <a:pPr>
            <a:lnSpc>
              <a:spcPct val="100000"/>
            </a:lnSpc>
          </a:pPr>
          <a:endParaRPr lang="en-US"/>
        </a:p>
      </dgm:t>
    </dgm:pt>
    <dgm:pt modelId="{E5AAEE87-8467-4876-8D7B-0AC20FD3FEC6}">
      <dgm:prSet custT="1"/>
      <dgm:spPr/>
      <dgm:t>
        <a:bodyPr/>
        <a:lstStyle/>
        <a:p>
          <a:pPr>
            <a:lnSpc>
              <a:spcPct val="100000"/>
            </a:lnSpc>
          </a:pPr>
          <a:r>
            <a:rPr lang="en-US" sz="1600" dirty="0"/>
            <a:t>Two-thirds of small churches have made a shift to online small groups</a:t>
          </a:r>
        </a:p>
      </dgm:t>
    </dgm:pt>
    <dgm:pt modelId="{8C925BE1-90C2-4482-A78F-3FE116472951}" type="parTrans" cxnId="{C9B59060-F26C-43E1-8507-CB265FB418F8}">
      <dgm:prSet/>
      <dgm:spPr/>
      <dgm:t>
        <a:bodyPr/>
        <a:lstStyle/>
        <a:p>
          <a:endParaRPr lang="en-US"/>
        </a:p>
      </dgm:t>
    </dgm:pt>
    <dgm:pt modelId="{46C7DC5A-ACBE-4557-A455-3D7A485F20BC}" type="sibTrans" cxnId="{C9B59060-F26C-43E1-8507-CB265FB418F8}">
      <dgm:prSet/>
      <dgm:spPr/>
      <dgm:t>
        <a:bodyPr/>
        <a:lstStyle/>
        <a:p>
          <a:pPr>
            <a:lnSpc>
              <a:spcPct val="100000"/>
            </a:lnSpc>
          </a:pPr>
          <a:endParaRPr lang="en-US"/>
        </a:p>
      </dgm:t>
    </dgm:pt>
    <dgm:pt modelId="{B4F87544-7686-4CDF-97BE-EF5288260109}">
      <dgm:prSet custT="1"/>
      <dgm:spPr/>
      <dgm:t>
        <a:bodyPr/>
        <a:lstStyle/>
        <a:p>
          <a:pPr>
            <a:lnSpc>
              <a:spcPct val="100000"/>
            </a:lnSpc>
          </a:pPr>
          <a:r>
            <a:rPr lang="en-US" sz="1600" dirty="0"/>
            <a:t>Close to 70% of small churches are providing online resources for children and their parents</a:t>
          </a:r>
        </a:p>
      </dgm:t>
    </dgm:pt>
    <dgm:pt modelId="{8FFE18F9-14FD-47AE-85D3-3808EC79B533}" type="parTrans" cxnId="{27461332-A8F5-4753-95DC-C86481D98434}">
      <dgm:prSet/>
      <dgm:spPr/>
      <dgm:t>
        <a:bodyPr/>
        <a:lstStyle/>
        <a:p>
          <a:endParaRPr lang="en-US"/>
        </a:p>
      </dgm:t>
    </dgm:pt>
    <dgm:pt modelId="{741E228A-9F36-4172-AE7C-578AB943D61C}" type="sibTrans" cxnId="{27461332-A8F5-4753-95DC-C86481D98434}">
      <dgm:prSet/>
      <dgm:spPr/>
      <dgm:t>
        <a:bodyPr/>
        <a:lstStyle/>
        <a:p>
          <a:endParaRPr lang="en-US"/>
        </a:p>
      </dgm:t>
    </dgm:pt>
    <dgm:pt modelId="{BD6D0109-CD5D-4F76-A107-69CFA73B340A}" type="pres">
      <dgm:prSet presAssocID="{FAABF222-1264-44BD-930A-02E907028544}" presName="root" presStyleCnt="0">
        <dgm:presLayoutVars>
          <dgm:dir/>
          <dgm:resizeHandles val="exact"/>
        </dgm:presLayoutVars>
      </dgm:prSet>
      <dgm:spPr/>
    </dgm:pt>
    <dgm:pt modelId="{55BB21C2-B572-441F-9F51-F698C5BC76D2}" type="pres">
      <dgm:prSet presAssocID="{FAABF222-1264-44BD-930A-02E907028544}" presName="container" presStyleCnt="0">
        <dgm:presLayoutVars>
          <dgm:dir/>
          <dgm:resizeHandles val="exact"/>
        </dgm:presLayoutVars>
      </dgm:prSet>
      <dgm:spPr/>
    </dgm:pt>
    <dgm:pt modelId="{A05F0285-3ABA-40E8-9843-E24712E3FC2A}" type="pres">
      <dgm:prSet presAssocID="{F3C23311-1CA9-4280-8362-AA80363B2148}" presName="compNode" presStyleCnt="0"/>
      <dgm:spPr/>
    </dgm:pt>
    <dgm:pt modelId="{29300A5F-40C0-4DD3-B8B6-99C92D3F3141}" type="pres">
      <dgm:prSet presAssocID="{F3C23311-1CA9-4280-8362-AA80363B2148}" presName="iconBgRect" presStyleLbl="bgShp" presStyleIdx="0" presStyleCnt="6"/>
      <dgm:spPr/>
    </dgm:pt>
    <dgm:pt modelId="{EA3C34AF-96D2-4CBB-B855-04DEE4C2BC0B}" type="pres">
      <dgm:prSet presAssocID="{F3C23311-1CA9-4280-8362-AA80363B2148}"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siness Growth"/>
        </a:ext>
      </dgm:extLst>
    </dgm:pt>
    <dgm:pt modelId="{2ECEBF0A-826F-41BD-8A63-5A9FBDA83D6C}" type="pres">
      <dgm:prSet presAssocID="{F3C23311-1CA9-4280-8362-AA80363B2148}" presName="spaceRect" presStyleCnt="0"/>
      <dgm:spPr/>
    </dgm:pt>
    <dgm:pt modelId="{79784438-9934-4369-AE47-6583D178AD73}" type="pres">
      <dgm:prSet presAssocID="{F3C23311-1CA9-4280-8362-AA80363B2148}" presName="textRect" presStyleLbl="revTx" presStyleIdx="0" presStyleCnt="6">
        <dgm:presLayoutVars>
          <dgm:chMax val="1"/>
          <dgm:chPref val="1"/>
        </dgm:presLayoutVars>
      </dgm:prSet>
      <dgm:spPr/>
    </dgm:pt>
    <dgm:pt modelId="{1AAF0109-E599-4D57-8224-0E1EE480AFC9}" type="pres">
      <dgm:prSet presAssocID="{77C67EA2-7113-44ED-B199-A539355F3D23}" presName="sibTrans" presStyleLbl="sibTrans2D1" presStyleIdx="0" presStyleCnt="0"/>
      <dgm:spPr/>
    </dgm:pt>
    <dgm:pt modelId="{D9B91365-2428-4BE8-8B64-A70119315BF4}" type="pres">
      <dgm:prSet presAssocID="{3A722F4D-1A80-4E60-85FC-2344088752F8}" presName="compNode" presStyleCnt="0"/>
      <dgm:spPr/>
    </dgm:pt>
    <dgm:pt modelId="{B8B6248B-F23F-46A4-9473-838A9253C572}" type="pres">
      <dgm:prSet presAssocID="{3A722F4D-1A80-4E60-85FC-2344088752F8}" presName="iconBgRect" presStyleLbl="bgShp" presStyleIdx="1" presStyleCnt="6"/>
      <dgm:spPr/>
    </dgm:pt>
    <dgm:pt modelId="{28D3B498-711E-46B9-9375-EF021191E3D1}" type="pres">
      <dgm:prSet presAssocID="{3A722F4D-1A80-4E60-85FC-2344088752F8}"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Graph with Upward Trend"/>
        </a:ext>
      </dgm:extLst>
    </dgm:pt>
    <dgm:pt modelId="{CB23F948-A7AC-45A2-AF10-BCD99178629B}" type="pres">
      <dgm:prSet presAssocID="{3A722F4D-1A80-4E60-85FC-2344088752F8}" presName="spaceRect" presStyleCnt="0"/>
      <dgm:spPr/>
    </dgm:pt>
    <dgm:pt modelId="{31752B14-7E22-4D60-BF4C-40DF29156E7B}" type="pres">
      <dgm:prSet presAssocID="{3A722F4D-1A80-4E60-85FC-2344088752F8}" presName="textRect" presStyleLbl="revTx" presStyleIdx="1" presStyleCnt="6">
        <dgm:presLayoutVars>
          <dgm:chMax val="1"/>
          <dgm:chPref val="1"/>
        </dgm:presLayoutVars>
      </dgm:prSet>
      <dgm:spPr/>
    </dgm:pt>
    <dgm:pt modelId="{B1F5876D-07FF-4F51-8D94-9DD646941536}" type="pres">
      <dgm:prSet presAssocID="{6659FB09-AEDC-4E37-9A63-F614D962A13D}" presName="sibTrans" presStyleLbl="sibTrans2D1" presStyleIdx="0" presStyleCnt="0"/>
      <dgm:spPr/>
    </dgm:pt>
    <dgm:pt modelId="{4AF16FB4-F671-465E-AACC-E3A727C47410}" type="pres">
      <dgm:prSet presAssocID="{50EE8EEC-50AD-434B-B428-5A4E09D9E6FB}" presName="compNode" presStyleCnt="0"/>
      <dgm:spPr/>
    </dgm:pt>
    <dgm:pt modelId="{8A6D4D5D-727B-4443-8BFC-45CFC1271614}" type="pres">
      <dgm:prSet presAssocID="{50EE8EEC-50AD-434B-B428-5A4E09D9E6FB}" presName="iconBgRect" presStyleLbl="bgShp" presStyleIdx="2" presStyleCnt="6"/>
      <dgm:spPr/>
    </dgm:pt>
    <dgm:pt modelId="{3C9DE2B0-E457-49ED-965E-2A6E1D21071C}" type="pres">
      <dgm:prSet presAssocID="{50EE8EEC-50AD-434B-B428-5A4E09D9E6FB}"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itcoin"/>
        </a:ext>
      </dgm:extLst>
    </dgm:pt>
    <dgm:pt modelId="{B58586FF-4F1E-413B-BEB1-B80FAFBA1A63}" type="pres">
      <dgm:prSet presAssocID="{50EE8EEC-50AD-434B-B428-5A4E09D9E6FB}" presName="spaceRect" presStyleCnt="0"/>
      <dgm:spPr/>
    </dgm:pt>
    <dgm:pt modelId="{A6D74293-B872-403D-A42E-F53C2AB9B816}" type="pres">
      <dgm:prSet presAssocID="{50EE8EEC-50AD-434B-B428-5A4E09D9E6FB}" presName="textRect" presStyleLbl="revTx" presStyleIdx="2" presStyleCnt="6">
        <dgm:presLayoutVars>
          <dgm:chMax val="1"/>
          <dgm:chPref val="1"/>
        </dgm:presLayoutVars>
      </dgm:prSet>
      <dgm:spPr/>
    </dgm:pt>
    <dgm:pt modelId="{B7E306D6-3727-4AA9-88AA-31BD7888B6C1}" type="pres">
      <dgm:prSet presAssocID="{17A1CEB5-F65E-4749-BA77-E3E955AD0928}" presName="sibTrans" presStyleLbl="sibTrans2D1" presStyleIdx="0" presStyleCnt="0"/>
      <dgm:spPr/>
    </dgm:pt>
    <dgm:pt modelId="{E7D42A81-04EA-476F-BA33-7B37C518B12C}" type="pres">
      <dgm:prSet presAssocID="{778C7010-0E9A-4D79-B21B-CACF902B205B}" presName="compNode" presStyleCnt="0"/>
      <dgm:spPr/>
    </dgm:pt>
    <dgm:pt modelId="{3AAF93C9-EAC5-47A8-8D78-CC6F9FC83689}" type="pres">
      <dgm:prSet presAssocID="{778C7010-0E9A-4D79-B21B-CACF902B205B}" presName="iconBgRect" presStyleLbl="bgShp" presStyleIdx="3" presStyleCnt="6"/>
      <dgm:spPr/>
    </dgm:pt>
    <dgm:pt modelId="{5E9E54FC-12A6-449E-849D-0E6DBA225ECE}" type="pres">
      <dgm:prSet presAssocID="{778C7010-0E9A-4D79-B21B-CACF902B205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r Graph with Downward Trend"/>
        </a:ext>
      </dgm:extLst>
    </dgm:pt>
    <dgm:pt modelId="{DDBB3F29-BF87-48EB-8A21-CC2E57456980}" type="pres">
      <dgm:prSet presAssocID="{778C7010-0E9A-4D79-B21B-CACF902B205B}" presName="spaceRect" presStyleCnt="0"/>
      <dgm:spPr/>
    </dgm:pt>
    <dgm:pt modelId="{6A8EAF8D-DB65-497D-AD92-E57529FB2B7D}" type="pres">
      <dgm:prSet presAssocID="{778C7010-0E9A-4D79-B21B-CACF902B205B}" presName="textRect" presStyleLbl="revTx" presStyleIdx="3" presStyleCnt="6">
        <dgm:presLayoutVars>
          <dgm:chMax val="1"/>
          <dgm:chPref val="1"/>
        </dgm:presLayoutVars>
      </dgm:prSet>
      <dgm:spPr/>
    </dgm:pt>
    <dgm:pt modelId="{D4731D37-485C-4463-B173-5BA9F7DFF4E4}" type="pres">
      <dgm:prSet presAssocID="{D3A78444-FCA6-4229-9F19-D077BB3BAA21}" presName="sibTrans" presStyleLbl="sibTrans2D1" presStyleIdx="0" presStyleCnt="0"/>
      <dgm:spPr/>
    </dgm:pt>
    <dgm:pt modelId="{C1E89498-ACCB-48E5-AB87-559DD870CABF}" type="pres">
      <dgm:prSet presAssocID="{E5AAEE87-8467-4876-8D7B-0AC20FD3FEC6}" presName="compNode" presStyleCnt="0"/>
      <dgm:spPr/>
    </dgm:pt>
    <dgm:pt modelId="{0BD71E5C-59D7-45F3-B1C2-B9FE622696F7}" type="pres">
      <dgm:prSet presAssocID="{E5AAEE87-8467-4876-8D7B-0AC20FD3FEC6}" presName="iconBgRect" presStyleLbl="bgShp" presStyleIdx="4" presStyleCnt="6"/>
      <dgm:spPr/>
    </dgm:pt>
    <dgm:pt modelId="{FB3DA9E8-B7CD-4FB7-B168-FD7EC581D4A4}" type="pres">
      <dgm:prSet presAssocID="{E5AAEE87-8467-4876-8D7B-0AC20FD3FEC6}"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ser Network"/>
        </a:ext>
      </dgm:extLst>
    </dgm:pt>
    <dgm:pt modelId="{1345E015-DBE4-4D64-8626-0FF874573D3A}" type="pres">
      <dgm:prSet presAssocID="{E5AAEE87-8467-4876-8D7B-0AC20FD3FEC6}" presName="spaceRect" presStyleCnt="0"/>
      <dgm:spPr/>
    </dgm:pt>
    <dgm:pt modelId="{963C05ED-1AE6-4B27-BDC7-C64550EAABF4}" type="pres">
      <dgm:prSet presAssocID="{E5AAEE87-8467-4876-8D7B-0AC20FD3FEC6}" presName="textRect" presStyleLbl="revTx" presStyleIdx="4" presStyleCnt="6">
        <dgm:presLayoutVars>
          <dgm:chMax val="1"/>
          <dgm:chPref val="1"/>
        </dgm:presLayoutVars>
      </dgm:prSet>
      <dgm:spPr/>
    </dgm:pt>
    <dgm:pt modelId="{B863A8C1-0A6E-46DF-B8A1-4724B8E58BBA}" type="pres">
      <dgm:prSet presAssocID="{46C7DC5A-ACBE-4557-A455-3D7A485F20BC}" presName="sibTrans" presStyleLbl="sibTrans2D1" presStyleIdx="0" presStyleCnt="0"/>
      <dgm:spPr/>
    </dgm:pt>
    <dgm:pt modelId="{89790200-5534-4AA3-AF99-D6682BE3328D}" type="pres">
      <dgm:prSet presAssocID="{B4F87544-7686-4CDF-97BE-EF5288260109}" presName="compNode" presStyleCnt="0"/>
      <dgm:spPr/>
    </dgm:pt>
    <dgm:pt modelId="{3E55AF1C-3C55-46DD-A01E-E10C4856911C}" type="pres">
      <dgm:prSet presAssocID="{B4F87544-7686-4CDF-97BE-EF5288260109}" presName="iconBgRect" presStyleLbl="bgShp" presStyleIdx="5" presStyleCnt="6"/>
      <dgm:spPr/>
    </dgm:pt>
    <dgm:pt modelId="{41D5523E-B880-48F4-829D-84A392D6F53C}" type="pres">
      <dgm:prSet presAssocID="{B4F87544-7686-4CDF-97BE-EF5288260109}"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Parent and Child"/>
        </a:ext>
      </dgm:extLst>
    </dgm:pt>
    <dgm:pt modelId="{D4EED792-B3FF-415A-BDF0-850DBA27C75C}" type="pres">
      <dgm:prSet presAssocID="{B4F87544-7686-4CDF-97BE-EF5288260109}" presName="spaceRect" presStyleCnt="0"/>
      <dgm:spPr/>
    </dgm:pt>
    <dgm:pt modelId="{9AD941E5-A7EF-4366-A523-B43B02110B80}" type="pres">
      <dgm:prSet presAssocID="{B4F87544-7686-4CDF-97BE-EF5288260109}" presName="textRect" presStyleLbl="revTx" presStyleIdx="5" presStyleCnt="6">
        <dgm:presLayoutVars>
          <dgm:chMax val="1"/>
          <dgm:chPref val="1"/>
        </dgm:presLayoutVars>
      </dgm:prSet>
      <dgm:spPr/>
    </dgm:pt>
  </dgm:ptLst>
  <dgm:cxnLst>
    <dgm:cxn modelId="{741C3605-5EB2-4AB4-A93F-3A6871A919C0}" type="presOf" srcId="{778C7010-0E9A-4D79-B21B-CACF902B205B}" destId="{6A8EAF8D-DB65-497D-AD92-E57529FB2B7D}" srcOrd="0" destOrd="0" presId="urn:microsoft.com/office/officeart/2018/2/layout/IconCircleList"/>
    <dgm:cxn modelId="{434A961F-C5C5-4C3F-8600-3731C6982A0D}" type="presOf" srcId="{17A1CEB5-F65E-4749-BA77-E3E955AD0928}" destId="{B7E306D6-3727-4AA9-88AA-31BD7888B6C1}" srcOrd="0" destOrd="0" presId="urn:microsoft.com/office/officeart/2018/2/layout/IconCircleList"/>
    <dgm:cxn modelId="{E2BBBA2E-9E51-4D8C-9F4A-D63AAA9FD6CE}" type="presOf" srcId="{E5AAEE87-8467-4876-8D7B-0AC20FD3FEC6}" destId="{963C05ED-1AE6-4B27-BDC7-C64550EAABF4}" srcOrd="0" destOrd="0" presId="urn:microsoft.com/office/officeart/2018/2/layout/IconCircleList"/>
    <dgm:cxn modelId="{27461332-A8F5-4753-95DC-C86481D98434}" srcId="{FAABF222-1264-44BD-930A-02E907028544}" destId="{B4F87544-7686-4CDF-97BE-EF5288260109}" srcOrd="5" destOrd="0" parTransId="{8FFE18F9-14FD-47AE-85D3-3808EC79B533}" sibTransId="{741E228A-9F36-4172-AE7C-578AB943D61C}"/>
    <dgm:cxn modelId="{C9B59060-F26C-43E1-8507-CB265FB418F8}" srcId="{FAABF222-1264-44BD-930A-02E907028544}" destId="{E5AAEE87-8467-4876-8D7B-0AC20FD3FEC6}" srcOrd="4" destOrd="0" parTransId="{8C925BE1-90C2-4482-A78F-3FE116472951}" sibTransId="{46C7DC5A-ACBE-4557-A455-3D7A485F20BC}"/>
    <dgm:cxn modelId="{E3F1D248-37B1-4CA2-B623-30799D2AF5D4}" type="presOf" srcId="{B4F87544-7686-4CDF-97BE-EF5288260109}" destId="{9AD941E5-A7EF-4366-A523-B43B02110B80}" srcOrd="0" destOrd="0" presId="urn:microsoft.com/office/officeart/2018/2/layout/IconCircleList"/>
    <dgm:cxn modelId="{9728174F-EB6D-44DC-AF94-D3685AE4B5CB}" type="presOf" srcId="{6659FB09-AEDC-4E37-9A63-F614D962A13D}" destId="{B1F5876D-07FF-4F51-8D94-9DD646941536}" srcOrd="0" destOrd="0" presId="urn:microsoft.com/office/officeart/2018/2/layout/IconCircleList"/>
    <dgm:cxn modelId="{EE631777-A0B9-4D34-AE5E-CB232DD5D2BF}" type="presOf" srcId="{D3A78444-FCA6-4229-9F19-D077BB3BAA21}" destId="{D4731D37-485C-4463-B173-5BA9F7DFF4E4}" srcOrd="0" destOrd="0" presId="urn:microsoft.com/office/officeart/2018/2/layout/IconCircleList"/>
    <dgm:cxn modelId="{F3B9E457-F22E-4F4F-80B4-B885B59D1820}" srcId="{FAABF222-1264-44BD-930A-02E907028544}" destId="{50EE8EEC-50AD-434B-B428-5A4E09D9E6FB}" srcOrd="2" destOrd="0" parTransId="{D512C40D-F30A-49F2-A670-B122BFC56410}" sibTransId="{17A1CEB5-F65E-4749-BA77-E3E955AD0928}"/>
    <dgm:cxn modelId="{BC10D27B-AEB4-4B40-94C4-8F73982B57D5}" type="presOf" srcId="{46C7DC5A-ACBE-4557-A455-3D7A485F20BC}" destId="{B863A8C1-0A6E-46DF-B8A1-4724B8E58BBA}" srcOrd="0" destOrd="0" presId="urn:microsoft.com/office/officeart/2018/2/layout/IconCircleList"/>
    <dgm:cxn modelId="{2835EFAB-0B8E-4C35-8C6E-966269041697}" srcId="{FAABF222-1264-44BD-930A-02E907028544}" destId="{778C7010-0E9A-4D79-B21B-CACF902B205B}" srcOrd="3" destOrd="0" parTransId="{82901C8E-D78D-4DAC-BC0D-65978ECF873F}" sibTransId="{D3A78444-FCA6-4229-9F19-D077BB3BAA21}"/>
    <dgm:cxn modelId="{1308EBB2-C1D0-4B69-92E8-779D1EA41CC1}" type="presOf" srcId="{FAABF222-1264-44BD-930A-02E907028544}" destId="{BD6D0109-CD5D-4F76-A107-69CFA73B340A}" srcOrd="0" destOrd="0" presId="urn:microsoft.com/office/officeart/2018/2/layout/IconCircleList"/>
    <dgm:cxn modelId="{A081B0B7-073D-447C-8F8D-D256A80D37E6}" type="presOf" srcId="{50EE8EEC-50AD-434B-B428-5A4E09D9E6FB}" destId="{A6D74293-B872-403D-A42E-F53C2AB9B816}" srcOrd="0" destOrd="0" presId="urn:microsoft.com/office/officeart/2018/2/layout/IconCircleList"/>
    <dgm:cxn modelId="{8B63F1C1-5AD1-4BBA-B8C5-590AA68A728C}" type="presOf" srcId="{F3C23311-1CA9-4280-8362-AA80363B2148}" destId="{79784438-9934-4369-AE47-6583D178AD73}" srcOrd="0" destOrd="0" presId="urn:microsoft.com/office/officeart/2018/2/layout/IconCircleList"/>
    <dgm:cxn modelId="{4EDA73C4-72DE-4573-AFEB-D7ACA696F26D}" type="presOf" srcId="{3A722F4D-1A80-4E60-85FC-2344088752F8}" destId="{31752B14-7E22-4D60-BF4C-40DF29156E7B}" srcOrd="0" destOrd="0" presId="urn:microsoft.com/office/officeart/2018/2/layout/IconCircleList"/>
    <dgm:cxn modelId="{BD0374E3-73D6-4B5C-820B-DF81CC3A9C8E}" type="presOf" srcId="{77C67EA2-7113-44ED-B199-A539355F3D23}" destId="{1AAF0109-E599-4D57-8224-0E1EE480AFC9}" srcOrd="0" destOrd="0" presId="urn:microsoft.com/office/officeart/2018/2/layout/IconCircleList"/>
    <dgm:cxn modelId="{595320F4-30D2-4585-A5DE-5453CDEC724C}" srcId="{FAABF222-1264-44BD-930A-02E907028544}" destId="{3A722F4D-1A80-4E60-85FC-2344088752F8}" srcOrd="1" destOrd="0" parTransId="{2063FE0F-BABB-4FD6-9EB0-6AF05DBEB61C}" sibTransId="{6659FB09-AEDC-4E37-9A63-F614D962A13D}"/>
    <dgm:cxn modelId="{CF896AF9-8FFC-4F53-9B31-F2515CE73481}" srcId="{FAABF222-1264-44BD-930A-02E907028544}" destId="{F3C23311-1CA9-4280-8362-AA80363B2148}" srcOrd="0" destOrd="0" parTransId="{B2558217-A63F-4035-875E-743332D4A572}" sibTransId="{77C67EA2-7113-44ED-B199-A539355F3D23}"/>
    <dgm:cxn modelId="{355C3478-48C9-43C1-9D2A-9C4C3E1A85E6}" type="presParOf" srcId="{BD6D0109-CD5D-4F76-A107-69CFA73B340A}" destId="{55BB21C2-B572-441F-9F51-F698C5BC76D2}" srcOrd="0" destOrd="0" presId="urn:microsoft.com/office/officeart/2018/2/layout/IconCircleList"/>
    <dgm:cxn modelId="{797392D8-8158-446C-9A96-E96E0DD76C6E}" type="presParOf" srcId="{55BB21C2-B572-441F-9F51-F698C5BC76D2}" destId="{A05F0285-3ABA-40E8-9843-E24712E3FC2A}" srcOrd="0" destOrd="0" presId="urn:microsoft.com/office/officeart/2018/2/layout/IconCircleList"/>
    <dgm:cxn modelId="{B80DBB4D-B836-4766-B041-5E19F29A3032}" type="presParOf" srcId="{A05F0285-3ABA-40E8-9843-E24712E3FC2A}" destId="{29300A5F-40C0-4DD3-B8B6-99C92D3F3141}" srcOrd="0" destOrd="0" presId="urn:microsoft.com/office/officeart/2018/2/layout/IconCircleList"/>
    <dgm:cxn modelId="{99727A3D-D37A-47CC-9FE4-BDDBC91C5653}" type="presParOf" srcId="{A05F0285-3ABA-40E8-9843-E24712E3FC2A}" destId="{EA3C34AF-96D2-4CBB-B855-04DEE4C2BC0B}" srcOrd="1" destOrd="0" presId="urn:microsoft.com/office/officeart/2018/2/layout/IconCircleList"/>
    <dgm:cxn modelId="{E6686D06-ADED-4146-BFE5-DEB794EA147C}" type="presParOf" srcId="{A05F0285-3ABA-40E8-9843-E24712E3FC2A}" destId="{2ECEBF0A-826F-41BD-8A63-5A9FBDA83D6C}" srcOrd="2" destOrd="0" presId="urn:microsoft.com/office/officeart/2018/2/layout/IconCircleList"/>
    <dgm:cxn modelId="{1ABF6854-3C8D-4BD6-A550-628AA7D063E1}" type="presParOf" srcId="{A05F0285-3ABA-40E8-9843-E24712E3FC2A}" destId="{79784438-9934-4369-AE47-6583D178AD73}" srcOrd="3" destOrd="0" presId="urn:microsoft.com/office/officeart/2018/2/layout/IconCircleList"/>
    <dgm:cxn modelId="{E219A625-0B25-425B-A279-007E4A86910D}" type="presParOf" srcId="{55BB21C2-B572-441F-9F51-F698C5BC76D2}" destId="{1AAF0109-E599-4D57-8224-0E1EE480AFC9}" srcOrd="1" destOrd="0" presId="urn:microsoft.com/office/officeart/2018/2/layout/IconCircleList"/>
    <dgm:cxn modelId="{68376CB2-0E6F-45BB-9B25-AF9797EAC374}" type="presParOf" srcId="{55BB21C2-B572-441F-9F51-F698C5BC76D2}" destId="{D9B91365-2428-4BE8-8B64-A70119315BF4}" srcOrd="2" destOrd="0" presId="urn:microsoft.com/office/officeart/2018/2/layout/IconCircleList"/>
    <dgm:cxn modelId="{46990B7C-4B9A-4F3F-8379-CF08720E6172}" type="presParOf" srcId="{D9B91365-2428-4BE8-8B64-A70119315BF4}" destId="{B8B6248B-F23F-46A4-9473-838A9253C572}" srcOrd="0" destOrd="0" presId="urn:microsoft.com/office/officeart/2018/2/layout/IconCircleList"/>
    <dgm:cxn modelId="{50484811-71E9-41A6-AD79-EE94C3BDBFA9}" type="presParOf" srcId="{D9B91365-2428-4BE8-8B64-A70119315BF4}" destId="{28D3B498-711E-46B9-9375-EF021191E3D1}" srcOrd="1" destOrd="0" presId="urn:microsoft.com/office/officeart/2018/2/layout/IconCircleList"/>
    <dgm:cxn modelId="{8C79DD53-21A6-4AEB-9FCA-A9A7E8AFDD22}" type="presParOf" srcId="{D9B91365-2428-4BE8-8B64-A70119315BF4}" destId="{CB23F948-A7AC-45A2-AF10-BCD99178629B}" srcOrd="2" destOrd="0" presId="urn:microsoft.com/office/officeart/2018/2/layout/IconCircleList"/>
    <dgm:cxn modelId="{5C0A06F4-115A-48AB-B7BE-00AF5656BE86}" type="presParOf" srcId="{D9B91365-2428-4BE8-8B64-A70119315BF4}" destId="{31752B14-7E22-4D60-BF4C-40DF29156E7B}" srcOrd="3" destOrd="0" presId="urn:microsoft.com/office/officeart/2018/2/layout/IconCircleList"/>
    <dgm:cxn modelId="{FDDB682B-1C39-4099-8B74-A5E7177029E7}" type="presParOf" srcId="{55BB21C2-B572-441F-9F51-F698C5BC76D2}" destId="{B1F5876D-07FF-4F51-8D94-9DD646941536}" srcOrd="3" destOrd="0" presId="urn:microsoft.com/office/officeart/2018/2/layout/IconCircleList"/>
    <dgm:cxn modelId="{589A303D-2991-4E5E-A61F-AB45D61713EE}" type="presParOf" srcId="{55BB21C2-B572-441F-9F51-F698C5BC76D2}" destId="{4AF16FB4-F671-465E-AACC-E3A727C47410}" srcOrd="4" destOrd="0" presId="urn:microsoft.com/office/officeart/2018/2/layout/IconCircleList"/>
    <dgm:cxn modelId="{2E65B4A3-ADFE-45BE-BA09-1BFCF861872A}" type="presParOf" srcId="{4AF16FB4-F671-465E-AACC-E3A727C47410}" destId="{8A6D4D5D-727B-4443-8BFC-45CFC1271614}" srcOrd="0" destOrd="0" presId="urn:microsoft.com/office/officeart/2018/2/layout/IconCircleList"/>
    <dgm:cxn modelId="{8D141B34-0D19-4314-BF78-32EE1DFF5294}" type="presParOf" srcId="{4AF16FB4-F671-465E-AACC-E3A727C47410}" destId="{3C9DE2B0-E457-49ED-965E-2A6E1D21071C}" srcOrd="1" destOrd="0" presId="urn:microsoft.com/office/officeart/2018/2/layout/IconCircleList"/>
    <dgm:cxn modelId="{5DDE4215-8B6E-4B48-8F93-AEA52F0AD78E}" type="presParOf" srcId="{4AF16FB4-F671-465E-AACC-E3A727C47410}" destId="{B58586FF-4F1E-413B-BEB1-B80FAFBA1A63}" srcOrd="2" destOrd="0" presId="urn:microsoft.com/office/officeart/2018/2/layout/IconCircleList"/>
    <dgm:cxn modelId="{F472F5F4-63B0-4413-9F81-29540E874219}" type="presParOf" srcId="{4AF16FB4-F671-465E-AACC-E3A727C47410}" destId="{A6D74293-B872-403D-A42E-F53C2AB9B816}" srcOrd="3" destOrd="0" presId="urn:microsoft.com/office/officeart/2018/2/layout/IconCircleList"/>
    <dgm:cxn modelId="{7B5534C5-DD42-46BB-8D56-C83AA424D630}" type="presParOf" srcId="{55BB21C2-B572-441F-9F51-F698C5BC76D2}" destId="{B7E306D6-3727-4AA9-88AA-31BD7888B6C1}" srcOrd="5" destOrd="0" presId="urn:microsoft.com/office/officeart/2018/2/layout/IconCircleList"/>
    <dgm:cxn modelId="{D579157E-750B-4F8B-B63D-E238F93113CA}" type="presParOf" srcId="{55BB21C2-B572-441F-9F51-F698C5BC76D2}" destId="{E7D42A81-04EA-476F-BA33-7B37C518B12C}" srcOrd="6" destOrd="0" presId="urn:microsoft.com/office/officeart/2018/2/layout/IconCircleList"/>
    <dgm:cxn modelId="{56CE8C09-0880-4A3D-94FA-8283D3A2CEB5}" type="presParOf" srcId="{E7D42A81-04EA-476F-BA33-7B37C518B12C}" destId="{3AAF93C9-EAC5-47A8-8D78-CC6F9FC83689}" srcOrd="0" destOrd="0" presId="urn:microsoft.com/office/officeart/2018/2/layout/IconCircleList"/>
    <dgm:cxn modelId="{B54E4932-EDF2-4682-A2ED-F51304C75507}" type="presParOf" srcId="{E7D42A81-04EA-476F-BA33-7B37C518B12C}" destId="{5E9E54FC-12A6-449E-849D-0E6DBA225ECE}" srcOrd="1" destOrd="0" presId="urn:microsoft.com/office/officeart/2018/2/layout/IconCircleList"/>
    <dgm:cxn modelId="{A8100385-941C-40C7-92BD-EECDD4721ACB}" type="presParOf" srcId="{E7D42A81-04EA-476F-BA33-7B37C518B12C}" destId="{DDBB3F29-BF87-48EB-8A21-CC2E57456980}" srcOrd="2" destOrd="0" presId="urn:microsoft.com/office/officeart/2018/2/layout/IconCircleList"/>
    <dgm:cxn modelId="{7BC04C19-BBA9-48EF-895D-33238051807D}" type="presParOf" srcId="{E7D42A81-04EA-476F-BA33-7B37C518B12C}" destId="{6A8EAF8D-DB65-497D-AD92-E57529FB2B7D}" srcOrd="3" destOrd="0" presId="urn:microsoft.com/office/officeart/2018/2/layout/IconCircleList"/>
    <dgm:cxn modelId="{41FA3721-0AA4-43F7-AAA1-F0E89617A196}" type="presParOf" srcId="{55BB21C2-B572-441F-9F51-F698C5BC76D2}" destId="{D4731D37-485C-4463-B173-5BA9F7DFF4E4}" srcOrd="7" destOrd="0" presId="urn:microsoft.com/office/officeart/2018/2/layout/IconCircleList"/>
    <dgm:cxn modelId="{355D45AA-E491-4A05-92B3-DFA5D75D841C}" type="presParOf" srcId="{55BB21C2-B572-441F-9F51-F698C5BC76D2}" destId="{C1E89498-ACCB-48E5-AB87-559DD870CABF}" srcOrd="8" destOrd="0" presId="urn:microsoft.com/office/officeart/2018/2/layout/IconCircleList"/>
    <dgm:cxn modelId="{8DB95886-B057-43DB-84CF-6FC123995C45}" type="presParOf" srcId="{C1E89498-ACCB-48E5-AB87-559DD870CABF}" destId="{0BD71E5C-59D7-45F3-B1C2-B9FE622696F7}" srcOrd="0" destOrd="0" presId="urn:microsoft.com/office/officeart/2018/2/layout/IconCircleList"/>
    <dgm:cxn modelId="{D0F936F5-4930-4038-A7B1-AF01907EC722}" type="presParOf" srcId="{C1E89498-ACCB-48E5-AB87-559DD870CABF}" destId="{FB3DA9E8-B7CD-4FB7-B168-FD7EC581D4A4}" srcOrd="1" destOrd="0" presId="urn:microsoft.com/office/officeart/2018/2/layout/IconCircleList"/>
    <dgm:cxn modelId="{C05F773B-ADE2-4ADF-AFDE-AC2D527EE4EA}" type="presParOf" srcId="{C1E89498-ACCB-48E5-AB87-559DD870CABF}" destId="{1345E015-DBE4-4D64-8626-0FF874573D3A}" srcOrd="2" destOrd="0" presId="urn:microsoft.com/office/officeart/2018/2/layout/IconCircleList"/>
    <dgm:cxn modelId="{F74F5A3E-5CED-470D-9E43-B6A8055539CC}" type="presParOf" srcId="{C1E89498-ACCB-48E5-AB87-559DD870CABF}" destId="{963C05ED-1AE6-4B27-BDC7-C64550EAABF4}" srcOrd="3" destOrd="0" presId="urn:microsoft.com/office/officeart/2018/2/layout/IconCircleList"/>
    <dgm:cxn modelId="{567B5D35-865F-4009-A131-E3A6C6CF0083}" type="presParOf" srcId="{55BB21C2-B572-441F-9F51-F698C5BC76D2}" destId="{B863A8C1-0A6E-46DF-B8A1-4724B8E58BBA}" srcOrd="9" destOrd="0" presId="urn:microsoft.com/office/officeart/2018/2/layout/IconCircleList"/>
    <dgm:cxn modelId="{AF5B0A2E-F412-489B-9BB0-6F2777C6BA73}" type="presParOf" srcId="{55BB21C2-B572-441F-9F51-F698C5BC76D2}" destId="{89790200-5534-4AA3-AF99-D6682BE3328D}" srcOrd="10" destOrd="0" presId="urn:microsoft.com/office/officeart/2018/2/layout/IconCircleList"/>
    <dgm:cxn modelId="{7B66C1F0-4BCE-4A5E-8253-AD25F78BC25C}" type="presParOf" srcId="{89790200-5534-4AA3-AF99-D6682BE3328D}" destId="{3E55AF1C-3C55-46DD-A01E-E10C4856911C}" srcOrd="0" destOrd="0" presId="urn:microsoft.com/office/officeart/2018/2/layout/IconCircleList"/>
    <dgm:cxn modelId="{60AA5689-61AA-4817-9A48-7DA46FC0B771}" type="presParOf" srcId="{89790200-5534-4AA3-AF99-D6682BE3328D}" destId="{41D5523E-B880-48F4-829D-84A392D6F53C}" srcOrd="1" destOrd="0" presId="urn:microsoft.com/office/officeart/2018/2/layout/IconCircleList"/>
    <dgm:cxn modelId="{6DE328F1-1F6D-421D-A597-972864EAF849}" type="presParOf" srcId="{89790200-5534-4AA3-AF99-D6682BE3328D}" destId="{D4EED792-B3FF-415A-BDF0-850DBA27C75C}" srcOrd="2" destOrd="0" presId="urn:microsoft.com/office/officeart/2018/2/layout/IconCircleList"/>
    <dgm:cxn modelId="{B9B69874-6456-4468-BACA-97A14123B7D4}" type="presParOf" srcId="{89790200-5534-4AA3-AF99-D6682BE3328D}" destId="{9AD941E5-A7EF-4366-A523-B43B02110B80}"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AC8714E-9C75-45C2-8987-BFFBA4227CAC}" type="doc">
      <dgm:prSet loTypeId="urn:microsoft.com/office/officeart/2005/8/layout/vList5" loCatId="list" qsTypeId="urn:microsoft.com/office/officeart/2005/8/quickstyle/simple2" qsCatId="simple" csTypeId="urn:microsoft.com/office/officeart/2005/8/colors/accent2_3" csCatId="accent2" phldr="1"/>
      <dgm:spPr/>
      <dgm:t>
        <a:bodyPr/>
        <a:lstStyle/>
        <a:p>
          <a:endParaRPr lang="en-US"/>
        </a:p>
      </dgm:t>
    </dgm:pt>
    <dgm:pt modelId="{7576669D-D62E-409C-9FA7-CA5EBCFA5D5D}">
      <dgm:prSet/>
      <dgm:spPr/>
      <dgm:t>
        <a:bodyPr/>
        <a:lstStyle/>
        <a:p>
          <a:r>
            <a:rPr lang="en-US" dirty="0"/>
            <a:t>Audio</a:t>
          </a:r>
        </a:p>
      </dgm:t>
    </dgm:pt>
    <dgm:pt modelId="{AF050782-D1D6-4A11-ACAC-4B1545BA6774}" type="parTrans" cxnId="{08615993-3FDC-440F-B025-4A4B5ECAC103}">
      <dgm:prSet/>
      <dgm:spPr/>
      <dgm:t>
        <a:bodyPr/>
        <a:lstStyle/>
        <a:p>
          <a:endParaRPr lang="en-US"/>
        </a:p>
      </dgm:t>
    </dgm:pt>
    <dgm:pt modelId="{611B87A7-F821-4D0D-AA8A-F9CBC900030C}" type="sibTrans" cxnId="{08615993-3FDC-440F-B025-4A4B5ECAC103}">
      <dgm:prSet/>
      <dgm:spPr/>
      <dgm:t>
        <a:bodyPr/>
        <a:lstStyle/>
        <a:p>
          <a:endParaRPr lang="en-US"/>
        </a:p>
      </dgm:t>
    </dgm:pt>
    <dgm:pt modelId="{38BCC84D-C832-41E7-B153-0071D105417E}">
      <dgm:prSet/>
      <dgm:spPr/>
      <dgm:t>
        <a:bodyPr/>
        <a:lstStyle/>
        <a:p>
          <a:r>
            <a:rPr lang="en-US" dirty="0"/>
            <a:t>Make audio recordings of sermons available on your church website.</a:t>
          </a:r>
        </a:p>
      </dgm:t>
    </dgm:pt>
    <dgm:pt modelId="{CFB3B8B8-7E8E-46C3-A45E-F1D0D7FF801B}" type="parTrans" cxnId="{E66200BC-0E97-4090-92A7-8E1E2EA61443}">
      <dgm:prSet/>
      <dgm:spPr/>
      <dgm:t>
        <a:bodyPr/>
        <a:lstStyle/>
        <a:p>
          <a:endParaRPr lang="en-US"/>
        </a:p>
      </dgm:t>
    </dgm:pt>
    <dgm:pt modelId="{53111903-67EB-4EA8-8EDD-183497781189}" type="sibTrans" cxnId="{E66200BC-0E97-4090-92A7-8E1E2EA61443}">
      <dgm:prSet/>
      <dgm:spPr/>
      <dgm:t>
        <a:bodyPr/>
        <a:lstStyle/>
        <a:p>
          <a:endParaRPr lang="en-US"/>
        </a:p>
      </dgm:t>
    </dgm:pt>
    <dgm:pt modelId="{0981FB14-E066-4412-BAD7-4864ADF689B6}">
      <dgm:prSet/>
      <dgm:spPr/>
      <dgm:t>
        <a:bodyPr/>
        <a:lstStyle/>
        <a:p>
          <a:r>
            <a:rPr lang="en-US" dirty="0"/>
            <a:t>Online host for website via your website provider or a third-party (Examples: YouTube or Sound Cloud)</a:t>
          </a:r>
        </a:p>
      </dgm:t>
    </dgm:pt>
    <dgm:pt modelId="{5D941E5B-240F-4CEB-9967-6BC26C0AAE76}" type="parTrans" cxnId="{AF8E615A-6748-4645-A2F6-FAC05F8E6F83}">
      <dgm:prSet/>
      <dgm:spPr/>
      <dgm:t>
        <a:bodyPr/>
        <a:lstStyle/>
        <a:p>
          <a:endParaRPr lang="en-US"/>
        </a:p>
      </dgm:t>
    </dgm:pt>
    <dgm:pt modelId="{752BE7D6-628B-41C9-BF77-9F1CDF3B0874}" type="sibTrans" cxnId="{AF8E615A-6748-4645-A2F6-FAC05F8E6F83}">
      <dgm:prSet/>
      <dgm:spPr/>
      <dgm:t>
        <a:bodyPr/>
        <a:lstStyle/>
        <a:p>
          <a:endParaRPr lang="en-US"/>
        </a:p>
      </dgm:t>
    </dgm:pt>
    <dgm:pt modelId="{9C849CE1-6505-41B9-A7A9-C213697DE6C4}">
      <dgm:prSet/>
      <dgm:spPr/>
      <dgm:t>
        <a:bodyPr/>
        <a:lstStyle/>
        <a:p>
          <a:r>
            <a:rPr lang="en-US" dirty="0"/>
            <a:t>Video</a:t>
          </a:r>
        </a:p>
      </dgm:t>
    </dgm:pt>
    <dgm:pt modelId="{337FE480-DFDD-4B0C-A6C6-981D8F060A85}" type="parTrans" cxnId="{5EA1F7D4-97CC-4BCE-BA04-C66D97ED40C7}">
      <dgm:prSet/>
      <dgm:spPr/>
      <dgm:t>
        <a:bodyPr/>
        <a:lstStyle/>
        <a:p>
          <a:endParaRPr lang="en-US"/>
        </a:p>
      </dgm:t>
    </dgm:pt>
    <dgm:pt modelId="{C578D146-A445-403F-B91E-31D00B4F260A}" type="sibTrans" cxnId="{5EA1F7D4-97CC-4BCE-BA04-C66D97ED40C7}">
      <dgm:prSet/>
      <dgm:spPr/>
      <dgm:t>
        <a:bodyPr/>
        <a:lstStyle/>
        <a:p>
          <a:endParaRPr lang="en-US"/>
        </a:p>
      </dgm:t>
    </dgm:pt>
    <dgm:pt modelId="{1DF286FF-05FA-498B-8BCF-2B45BB2CAFF7}">
      <dgm:prSet/>
      <dgm:spPr/>
      <dgm:t>
        <a:bodyPr/>
        <a:lstStyle/>
        <a:p>
          <a:r>
            <a:rPr lang="en-US" dirty="0"/>
            <a:t>Record sermons and upload to your online platforms once service is complete. You can a video camera or smartphone for recording. Once complete you can upload online. (FB, YouTube, Vimeo)</a:t>
          </a:r>
        </a:p>
      </dgm:t>
    </dgm:pt>
    <dgm:pt modelId="{CD85640D-48DC-4C9C-B693-9E1D72C86DF5}" type="parTrans" cxnId="{6CE94609-30D4-4527-9C74-C9728F438B68}">
      <dgm:prSet/>
      <dgm:spPr/>
      <dgm:t>
        <a:bodyPr/>
        <a:lstStyle/>
        <a:p>
          <a:endParaRPr lang="en-US"/>
        </a:p>
      </dgm:t>
    </dgm:pt>
    <dgm:pt modelId="{E70B6F40-C7BF-4D3E-8568-93C01DBED0F4}" type="sibTrans" cxnId="{6CE94609-30D4-4527-9C74-C9728F438B68}">
      <dgm:prSet/>
      <dgm:spPr/>
      <dgm:t>
        <a:bodyPr/>
        <a:lstStyle/>
        <a:p>
          <a:endParaRPr lang="en-US"/>
        </a:p>
      </dgm:t>
    </dgm:pt>
    <dgm:pt modelId="{54696ED5-B80F-4034-8D70-20C66B3CB0D7}">
      <dgm:prSet/>
      <dgm:spPr/>
      <dgm:t>
        <a:bodyPr/>
        <a:lstStyle/>
        <a:p>
          <a:r>
            <a:rPr lang="en-US" dirty="0"/>
            <a:t>Live Stream</a:t>
          </a:r>
        </a:p>
      </dgm:t>
    </dgm:pt>
    <dgm:pt modelId="{AFCA5FEB-97DB-44DC-B7C9-DC8DAF9B7D63}" type="parTrans" cxnId="{5331AFB0-A2F6-43BA-BB86-009A7CFEAA42}">
      <dgm:prSet/>
      <dgm:spPr/>
      <dgm:t>
        <a:bodyPr/>
        <a:lstStyle/>
        <a:p>
          <a:endParaRPr lang="en-US"/>
        </a:p>
      </dgm:t>
    </dgm:pt>
    <dgm:pt modelId="{D4667226-A951-4D37-A8A8-723A959D1A54}" type="sibTrans" cxnId="{5331AFB0-A2F6-43BA-BB86-009A7CFEAA42}">
      <dgm:prSet/>
      <dgm:spPr/>
      <dgm:t>
        <a:bodyPr/>
        <a:lstStyle/>
        <a:p>
          <a:endParaRPr lang="en-US"/>
        </a:p>
      </dgm:t>
    </dgm:pt>
    <dgm:pt modelId="{144D720B-4FB7-4FF7-AF96-782749B6F2D5}">
      <dgm:prSet/>
      <dgm:spPr/>
      <dgm:t>
        <a:bodyPr/>
        <a:lstStyle/>
        <a:p>
          <a:r>
            <a:rPr lang="en-US" dirty="0"/>
            <a:t>Live Stream your service while in worship to your online audience.  You can do this simply by going on Facebook or YouTube Live.  </a:t>
          </a:r>
        </a:p>
      </dgm:t>
    </dgm:pt>
    <dgm:pt modelId="{C47B7942-D43D-471B-A255-295F552EE270}" type="parTrans" cxnId="{BCCE1A78-AC2D-42A1-95AE-28F945DEC96B}">
      <dgm:prSet/>
      <dgm:spPr/>
      <dgm:t>
        <a:bodyPr/>
        <a:lstStyle/>
        <a:p>
          <a:endParaRPr lang="en-US"/>
        </a:p>
      </dgm:t>
    </dgm:pt>
    <dgm:pt modelId="{B6BA70C2-F9CA-41ED-9ADF-0A2089FC7749}" type="sibTrans" cxnId="{BCCE1A78-AC2D-42A1-95AE-28F945DEC96B}">
      <dgm:prSet/>
      <dgm:spPr/>
      <dgm:t>
        <a:bodyPr/>
        <a:lstStyle/>
        <a:p>
          <a:endParaRPr lang="en-US"/>
        </a:p>
      </dgm:t>
    </dgm:pt>
    <dgm:pt modelId="{F7D4924D-84A7-44CD-9B66-3A78BC421BE5}" type="pres">
      <dgm:prSet presAssocID="{CAC8714E-9C75-45C2-8987-BFFBA4227CAC}" presName="Name0" presStyleCnt="0">
        <dgm:presLayoutVars>
          <dgm:dir/>
          <dgm:animLvl val="lvl"/>
          <dgm:resizeHandles val="exact"/>
        </dgm:presLayoutVars>
      </dgm:prSet>
      <dgm:spPr/>
    </dgm:pt>
    <dgm:pt modelId="{C430712D-5611-43B9-8084-86FB95007148}" type="pres">
      <dgm:prSet presAssocID="{7576669D-D62E-409C-9FA7-CA5EBCFA5D5D}" presName="linNode" presStyleCnt="0"/>
      <dgm:spPr/>
    </dgm:pt>
    <dgm:pt modelId="{BBC3147D-7AFA-4F96-9771-E26FC9729688}" type="pres">
      <dgm:prSet presAssocID="{7576669D-D62E-409C-9FA7-CA5EBCFA5D5D}" presName="parentText" presStyleLbl="node1" presStyleIdx="0" presStyleCnt="3">
        <dgm:presLayoutVars>
          <dgm:chMax val="1"/>
          <dgm:bulletEnabled val="1"/>
        </dgm:presLayoutVars>
      </dgm:prSet>
      <dgm:spPr/>
    </dgm:pt>
    <dgm:pt modelId="{AB1988D2-254C-4AC5-90D0-D784B722E79D}" type="pres">
      <dgm:prSet presAssocID="{7576669D-D62E-409C-9FA7-CA5EBCFA5D5D}" presName="descendantText" presStyleLbl="alignAccFollowNode1" presStyleIdx="0" presStyleCnt="3">
        <dgm:presLayoutVars>
          <dgm:bulletEnabled val="1"/>
        </dgm:presLayoutVars>
      </dgm:prSet>
      <dgm:spPr/>
    </dgm:pt>
    <dgm:pt modelId="{3C4618E0-AB69-406C-9C80-7EF28320472C}" type="pres">
      <dgm:prSet presAssocID="{611B87A7-F821-4D0D-AA8A-F9CBC900030C}" presName="sp" presStyleCnt="0"/>
      <dgm:spPr/>
    </dgm:pt>
    <dgm:pt modelId="{8F2ECABE-6579-4261-ADBA-71336D9C447D}" type="pres">
      <dgm:prSet presAssocID="{9C849CE1-6505-41B9-A7A9-C213697DE6C4}" presName="linNode" presStyleCnt="0"/>
      <dgm:spPr/>
    </dgm:pt>
    <dgm:pt modelId="{E2547DD6-70ED-4DB2-BEE8-5E76B5074791}" type="pres">
      <dgm:prSet presAssocID="{9C849CE1-6505-41B9-A7A9-C213697DE6C4}" presName="parentText" presStyleLbl="node1" presStyleIdx="1" presStyleCnt="3">
        <dgm:presLayoutVars>
          <dgm:chMax val="1"/>
          <dgm:bulletEnabled val="1"/>
        </dgm:presLayoutVars>
      </dgm:prSet>
      <dgm:spPr/>
    </dgm:pt>
    <dgm:pt modelId="{EFFACF01-C955-45A4-818B-07EE1F012EE4}" type="pres">
      <dgm:prSet presAssocID="{9C849CE1-6505-41B9-A7A9-C213697DE6C4}" presName="descendantText" presStyleLbl="alignAccFollowNode1" presStyleIdx="1" presStyleCnt="3">
        <dgm:presLayoutVars>
          <dgm:bulletEnabled val="1"/>
        </dgm:presLayoutVars>
      </dgm:prSet>
      <dgm:spPr/>
    </dgm:pt>
    <dgm:pt modelId="{E3CA393B-20F8-4CC5-B1BE-C44C2F651537}" type="pres">
      <dgm:prSet presAssocID="{C578D146-A445-403F-B91E-31D00B4F260A}" presName="sp" presStyleCnt="0"/>
      <dgm:spPr/>
    </dgm:pt>
    <dgm:pt modelId="{0ABED8D2-5E35-4545-8D14-B677A0A0D36E}" type="pres">
      <dgm:prSet presAssocID="{54696ED5-B80F-4034-8D70-20C66B3CB0D7}" presName="linNode" presStyleCnt="0"/>
      <dgm:spPr/>
    </dgm:pt>
    <dgm:pt modelId="{0FFC6577-3B58-4A55-94FD-A6B40DA72C21}" type="pres">
      <dgm:prSet presAssocID="{54696ED5-B80F-4034-8D70-20C66B3CB0D7}" presName="parentText" presStyleLbl="node1" presStyleIdx="2" presStyleCnt="3">
        <dgm:presLayoutVars>
          <dgm:chMax val="1"/>
          <dgm:bulletEnabled val="1"/>
        </dgm:presLayoutVars>
      </dgm:prSet>
      <dgm:spPr/>
    </dgm:pt>
    <dgm:pt modelId="{4A328DCA-5D22-4AFD-997A-767939DFB2D0}" type="pres">
      <dgm:prSet presAssocID="{54696ED5-B80F-4034-8D70-20C66B3CB0D7}" presName="descendantText" presStyleLbl="alignAccFollowNode1" presStyleIdx="2" presStyleCnt="3">
        <dgm:presLayoutVars>
          <dgm:bulletEnabled val="1"/>
        </dgm:presLayoutVars>
      </dgm:prSet>
      <dgm:spPr/>
    </dgm:pt>
  </dgm:ptLst>
  <dgm:cxnLst>
    <dgm:cxn modelId="{6CE94609-30D4-4527-9C74-C9728F438B68}" srcId="{9C849CE1-6505-41B9-A7A9-C213697DE6C4}" destId="{1DF286FF-05FA-498B-8BCF-2B45BB2CAFF7}" srcOrd="0" destOrd="0" parTransId="{CD85640D-48DC-4C9C-B693-9E1D72C86DF5}" sibTransId="{E70B6F40-C7BF-4D3E-8568-93C01DBED0F4}"/>
    <dgm:cxn modelId="{9A65BA3F-C335-4ED5-8BCA-17EDBEABFC4D}" type="presOf" srcId="{9C849CE1-6505-41B9-A7A9-C213697DE6C4}" destId="{E2547DD6-70ED-4DB2-BEE8-5E76B5074791}" srcOrd="0" destOrd="0" presId="urn:microsoft.com/office/officeart/2005/8/layout/vList5"/>
    <dgm:cxn modelId="{C2867A40-30FF-4B83-8632-534FB5684F3D}" type="presOf" srcId="{54696ED5-B80F-4034-8D70-20C66B3CB0D7}" destId="{0FFC6577-3B58-4A55-94FD-A6B40DA72C21}" srcOrd="0" destOrd="0" presId="urn:microsoft.com/office/officeart/2005/8/layout/vList5"/>
    <dgm:cxn modelId="{6AA27366-2385-4CC3-B96C-D726FB1F767E}" type="presOf" srcId="{38BCC84D-C832-41E7-B153-0071D105417E}" destId="{AB1988D2-254C-4AC5-90D0-D784B722E79D}" srcOrd="0" destOrd="0" presId="urn:microsoft.com/office/officeart/2005/8/layout/vList5"/>
    <dgm:cxn modelId="{C63CF269-BC11-4F05-9FD6-CD8E85C52407}" type="presOf" srcId="{CAC8714E-9C75-45C2-8987-BFFBA4227CAC}" destId="{F7D4924D-84A7-44CD-9B66-3A78BC421BE5}" srcOrd="0" destOrd="0" presId="urn:microsoft.com/office/officeart/2005/8/layout/vList5"/>
    <dgm:cxn modelId="{395E6055-6CFA-463F-90C3-7D020E72DC23}" type="presOf" srcId="{1DF286FF-05FA-498B-8BCF-2B45BB2CAFF7}" destId="{EFFACF01-C955-45A4-818B-07EE1F012EE4}" srcOrd="0" destOrd="0" presId="urn:microsoft.com/office/officeart/2005/8/layout/vList5"/>
    <dgm:cxn modelId="{CB826C75-3F1A-4F00-880E-BEE43997BD7F}" type="presOf" srcId="{0981FB14-E066-4412-BAD7-4864ADF689B6}" destId="{AB1988D2-254C-4AC5-90D0-D784B722E79D}" srcOrd="0" destOrd="1" presId="urn:microsoft.com/office/officeart/2005/8/layout/vList5"/>
    <dgm:cxn modelId="{BCCE1A78-AC2D-42A1-95AE-28F945DEC96B}" srcId="{54696ED5-B80F-4034-8D70-20C66B3CB0D7}" destId="{144D720B-4FB7-4FF7-AF96-782749B6F2D5}" srcOrd="0" destOrd="0" parTransId="{C47B7942-D43D-471B-A255-295F552EE270}" sibTransId="{B6BA70C2-F9CA-41ED-9ADF-0A2089FC7749}"/>
    <dgm:cxn modelId="{AF8E615A-6748-4645-A2F6-FAC05F8E6F83}" srcId="{38BCC84D-C832-41E7-B153-0071D105417E}" destId="{0981FB14-E066-4412-BAD7-4864ADF689B6}" srcOrd="0" destOrd="0" parTransId="{5D941E5B-240F-4CEB-9967-6BC26C0AAE76}" sibTransId="{752BE7D6-628B-41C9-BF77-9F1CDF3B0874}"/>
    <dgm:cxn modelId="{43568183-DBCB-4F68-A86C-FDD186F21F3C}" type="presOf" srcId="{7576669D-D62E-409C-9FA7-CA5EBCFA5D5D}" destId="{BBC3147D-7AFA-4F96-9771-E26FC9729688}" srcOrd="0" destOrd="0" presId="urn:microsoft.com/office/officeart/2005/8/layout/vList5"/>
    <dgm:cxn modelId="{08615993-3FDC-440F-B025-4A4B5ECAC103}" srcId="{CAC8714E-9C75-45C2-8987-BFFBA4227CAC}" destId="{7576669D-D62E-409C-9FA7-CA5EBCFA5D5D}" srcOrd="0" destOrd="0" parTransId="{AF050782-D1D6-4A11-ACAC-4B1545BA6774}" sibTransId="{611B87A7-F821-4D0D-AA8A-F9CBC900030C}"/>
    <dgm:cxn modelId="{5331AFB0-A2F6-43BA-BB86-009A7CFEAA42}" srcId="{CAC8714E-9C75-45C2-8987-BFFBA4227CAC}" destId="{54696ED5-B80F-4034-8D70-20C66B3CB0D7}" srcOrd="2" destOrd="0" parTransId="{AFCA5FEB-97DB-44DC-B7C9-DC8DAF9B7D63}" sibTransId="{D4667226-A951-4D37-A8A8-723A959D1A54}"/>
    <dgm:cxn modelId="{E66200BC-0E97-4090-92A7-8E1E2EA61443}" srcId="{7576669D-D62E-409C-9FA7-CA5EBCFA5D5D}" destId="{38BCC84D-C832-41E7-B153-0071D105417E}" srcOrd="0" destOrd="0" parTransId="{CFB3B8B8-7E8E-46C3-A45E-F1D0D7FF801B}" sibTransId="{53111903-67EB-4EA8-8EDD-183497781189}"/>
    <dgm:cxn modelId="{5EA1F7D4-97CC-4BCE-BA04-C66D97ED40C7}" srcId="{CAC8714E-9C75-45C2-8987-BFFBA4227CAC}" destId="{9C849CE1-6505-41B9-A7A9-C213697DE6C4}" srcOrd="1" destOrd="0" parTransId="{337FE480-DFDD-4B0C-A6C6-981D8F060A85}" sibTransId="{C578D146-A445-403F-B91E-31D00B4F260A}"/>
    <dgm:cxn modelId="{DF219ADD-5D42-4A72-A25C-8AD254BC9179}" type="presOf" srcId="{144D720B-4FB7-4FF7-AF96-782749B6F2D5}" destId="{4A328DCA-5D22-4AFD-997A-767939DFB2D0}" srcOrd="0" destOrd="0" presId="urn:microsoft.com/office/officeart/2005/8/layout/vList5"/>
    <dgm:cxn modelId="{4F074793-75F4-4420-913A-3780A5E37EC9}" type="presParOf" srcId="{F7D4924D-84A7-44CD-9B66-3A78BC421BE5}" destId="{C430712D-5611-43B9-8084-86FB95007148}" srcOrd="0" destOrd="0" presId="urn:microsoft.com/office/officeart/2005/8/layout/vList5"/>
    <dgm:cxn modelId="{ED266857-5624-4F16-86DA-6AA3747E1078}" type="presParOf" srcId="{C430712D-5611-43B9-8084-86FB95007148}" destId="{BBC3147D-7AFA-4F96-9771-E26FC9729688}" srcOrd="0" destOrd="0" presId="urn:microsoft.com/office/officeart/2005/8/layout/vList5"/>
    <dgm:cxn modelId="{448548D9-EDA5-4368-A5E7-ED40F971D25B}" type="presParOf" srcId="{C430712D-5611-43B9-8084-86FB95007148}" destId="{AB1988D2-254C-4AC5-90D0-D784B722E79D}" srcOrd="1" destOrd="0" presId="urn:microsoft.com/office/officeart/2005/8/layout/vList5"/>
    <dgm:cxn modelId="{B35FFCE0-5391-4CA8-BB7D-95E70A86CB89}" type="presParOf" srcId="{F7D4924D-84A7-44CD-9B66-3A78BC421BE5}" destId="{3C4618E0-AB69-406C-9C80-7EF28320472C}" srcOrd="1" destOrd="0" presId="urn:microsoft.com/office/officeart/2005/8/layout/vList5"/>
    <dgm:cxn modelId="{C31B944D-81D3-45BD-B9DA-8043155018EA}" type="presParOf" srcId="{F7D4924D-84A7-44CD-9B66-3A78BC421BE5}" destId="{8F2ECABE-6579-4261-ADBA-71336D9C447D}" srcOrd="2" destOrd="0" presId="urn:microsoft.com/office/officeart/2005/8/layout/vList5"/>
    <dgm:cxn modelId="{610A7DC7-0B8C-46DA-88E9-9F293D903A10}" type="presParOf" srcId="{8F2ECABE-6579-4261-ADBA-71336D9C447D}" destId="{E2547DD6-70ED-4DB2-BEE8-5E76B5074791}" srcOrd="0" destOrd="0" presId="urn:microsoft.com/office/officeart/2005/8/layout/vList5"/>
    <dgm:cxn modelId="{376FD185-08CB-4C11-8233-3616F3850D4A}" type="presParOf" srcId="{8F2ECABE-6579-4261-ADBA-71336D9C447D}" destId="{EFFACF01-C955-45A4-818B-07EE1F012EE4}" srcOrd="1" destOrd="0" presId="urn:microsoft.com/office/officeart/2005/8/layout/vList5"/>
    <dgm:cxn modelId="{D0708BE0-7904-4DB2-AAE3-C0BFBB077BF7}" type="presParOf" srcId="{F7D4924D-84A7-44CD-9B66-3A78BC421BE5}" destId="{E3CA393B-20F8-4CC5-B1BE-C44C2F651537}" srcOrd="3" destOrd="0" presId="urn:microsoft.com/office/officeart/2005/8/layout/vList5"/>
    <dgm:cxn modelId="{A8A92E0F-2A29-4958-8601-3F20BE08CA23}" type="presParOf" srcId="{F7D4924D-84A7-44CD-9B66-3A78BC421BE5}" destId="{0ABED8D2-5E35-4545-8D14-B677A0A0D36E}" srcOrd="4" destOrd="0" presId="urn:microsoft.com/office/officeart/2005/8/layout/vList5"/>
    <dgm:cxn modelId="{F8AB50F6-FA8A-42A3-8AF9-14774970898B}" type="presParOf" srcId="{0ABED8D2-5E35-4545-8D14-B677A0A0D36E}" destId="{0FFC6577-3B58-4A55-94FD-A6B40DA72C21}" srcOrd="0" destOrd="0" presId="urn:microsoft.com/office/officeart/2005/8/layout/vList5"/>
    <dgm:cxn modelId="{75E59F8B-C193-468B-B546-867A523CC9DE}" type="presParOf" srcId="{0ABED8D2-5E35-4545-8D14-B677A0A0D36E}" destId="{4A328DCA-5D22-4AFD-997A-767939DFB2D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48DEAB-A1FD-4568-A455-57D709D2B920}">
      <dsp:nvSpPr>
        <dsp:cNvPr id="0" name=""/>
        <dsp:cNvSpPr/>
      </dsp:nvSpPr>
      <dsp:spPr>
        <a:xfrm>
          <a:off x="0" y="0"/>
          <a:ext cx="4834811" cy="0"/>
        </a:xfrm>
        <a:prstGeom prst="line">
          <a:avLst/>
        </a:prstGeom>
        <a:solidFill>
          <a:schemeClr val="accent2">
            <a:hueOff val="0"/>
            <a:satOff val="0"/>
            <a:lumOff val="0"/>
            <a:alphaOff val="0"/>
          </a:schemeClr>
        </a:solidFill>
        <a:ln w="1397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990E89-CC81-4C8C-A662-D4D8D940B42D}">
      <dsp:nvSpPr>
        <dsp:cNvPr id="0" name=""/>
        <dsp:cNvSpPr/>
      </dsp:nvSpPr>
      <dsp:spPr>
        <a:xfrm>
          <a:off x="0" y="0"/>
          <a:ext cx="4834811" cy="1404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Has your insurance company weighed in on benchmarks for reopening?</a:t>
          </a:r>
        </a:p>
      </dsp:txBody>
      <dsp:txXfrm>
        <a:off x="0" y="0"/>
        <a:ext cx="4834811" cy="1404121"/>
      </dsp:txXfrm>
    </dsp:sp>
    <dsp:sp modelId="{86A3002B-2729-4225-A167-C87B48074D2F}">
      <dsp:nvSpPr>
        <dsp:cNvPr id="0" name=""/>
        <dsp:cNvSpPr/>
      </dsp:nvSpPr>
      <dsp:spPr>
        <a:xfrm>
          <a:off x="0" y="1404121"/>
          <a:ext cx="4834811" cy="0"/>
        </a:xfrm>
        <a:prstGeom prst="line">
          <a:avLst/>
        </a:prstGeom>
        <a:solidFill>
          <a:schemeClr val="accent2">
            <a:hueOff val="-2474889"/>
            <a:satOff val="807"/>
            <a:lumOff val="-719"/>
            <a:alphaOff val="0"/>
          </a:schemeClr>
        </a:solidFill>
        <a:ln w="13970" cap="flat" cmpd="sng" algn="ctr">
          <a:solidFill>
            <a:schemeClr val="accent2">
              <a:hueOff val="-2474889"/>
              <a:satOff val="807"/>
              <a:lumOff val="-71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DE3AB5-CE7F-46B1-A9E8-43572AD8A17A}">
      <dsp:nvSpPr>
        <dsp:cNvPr id="0" name=""/>
        <dsp:cNvSpPr/>
      </dsp:nvSpPr>
      <dsp:spPr>
        <a:xfrm>
          <a:off x="0" y="1404121"/>
          <a:ext cx="4834811" cy="1404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How many people can your worship space hold while abiding by the 6 ft apart requirement?</a:t>
          </a:r>
        </a:p>
      </dsp:txBody>
      <dsp:txXfrm>
        <a:off x="0" y="1404121"/>
        <a:ext cx="4834811" cy="1404121"/>
      </dsp:txXfrm>
    </dsp:sp>
    <dsp:sp modelId="{A0858FAF-0453-447B-B943-121FD9AED246}">
      <dsp:nvSpPr>
        <dsp:cNvPr id="0" name=""/>
        <dsp:cNvSpPr/>
      </dsp:nvSpPr>
      <dsp:spPr>
        <a:xfrm>
          <a:off x="0" y="2808242"/>
          <a:ext cx="4834811" cy="0"/>
        </a:xfrm>
        <a:prstGeom prst="line">
          <a:avLst/>
        </a:prstGeom>
        <a:solidFill>
          <a:schemeClr val="accent2">
            <a:hueOff val="-4949778"/>
            <a:satOff val="1615"/>
            <a:lumOff val="-1438"/>
            <a:alphaOff val="0"/>
          </a:schemeClr>
        </a:solidFill>
        <a:ln w="13970" cap="flat" cmpd="sng" algn="ctr">
          <a:solidFill>
            <a:schemeClr val="accent2">
              <a:hueOff val="-4949778"/>
              <a:satOff val="1615"/>
              <a:lumOff val="-143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C31CEC-7A02-402E-92BD-89385070A89C}">
      <dsp:nvSpPr>
        <dsp:cNvPr id="0" name=""/>
        <dsp:cNvSpPr/>
      </dsp:nvSpPr>
      <dsp:spPr>
        <a:xfrm>
          <a:off x="0" y="2808242"/>
          <a:ext cx="4834811" cy="1404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How will you ensure sanitation and disinfection regarding communal spaces?</a:t>
          </a:r>
        </a:p>
      </dsp:txBody>
      <dsp:txXfrm>
        <a:off x="0" y="2808242"/>
        <a:ext cx="4834811" cy="1404121"/>
      </dsp:txXfrm>
    </dsp:sp>
    <dsp:sp modelId="{8223803F-8608-4172-80C0-4D14B7874CDB}">
      <dsp:nvSpPr>
        <dsp:cNvPr id="0" name=""/>
        <dsp:cNvSpPr/>
      </dsp:nvSpPr>
      <dsp:spPr>
        <a:xfrm>
          <a:off x="0" y="4212363"/>
          <a:ext cx="4834811" cy="0"/>
        </a:xfrm>
        <a:prstGeom prst="line">
          <a:avLst/>
        </a:prstGeom>
        <a:solidFill>
          <a:schemeClr val="accent2">
            <a:hueOff val="-7424668"/>
            <a:satOff val="2422"/>
            <a:lumOff val="-2157"/>
            <a:alphaOff val="0"/>
          </a:schemeClr>
        </a:solidFill>
        <a:ln w="13970" cap="flat" cmpd="sng" algn="ctr">
          <a:solidFill>
            <a:schemeClr val="accent2">
              <a:hueOff val="-7424668"/>
              <a:satOff val="2422"/>
              <a:lumOff val="-215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6933D2-4A86-4E3A-ABF9-3D63984472FB}">
      <dsp:nvSpPr>
        <dsp:cNvPr id="0" name=""/>
        <dsp:cNvSpPr/>
      </dsp:nvSpPr>
      <dsp:spPr>
        <a:xfrm>
          <a:off x="0" y="4212363"/>
          <a:ext cx="4834811" cy="1404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What are you doing now to sanitize your church and what is your plan to clean in real-time?</a:t>
          </a:r>
        </a:p>
      </dsp:txBody>
      <dsp:txXfrm>
        <a:off x="0" y="4212363"/>
        <a:ext cx="4834811" cy="14041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6244D3-F441-4B56-ADA0-DAC5D43BE439}">
      <dsp:nvSpPr>
        <dsp:cNvPr id="0" name=""/>
        <dsp:cNvSpPr/>
      </dsp:nvSpPr>
      <dsp:spPr>
        <a:xfrm>
          <a:off x="0" y="3153"/>
          <a:ext cx="5022455" cy="0"/>
        </a:xfrm>
        <a:prstGeom prst="line">
          <a:avLst/>
        </a:prstGeom>
        <a:solidFill>
          <a:schemeClr val="accent2">
            <a:hueOff val="0"/>
            <a:satOff val="0"/>
            <a:lumOff val="0"/>
            <a:alphaOff val="0"/>
          </a:schemeClr>
        </a:solidFill>
        <a:ln w="1397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EF80AB-E205-4749-8035-18A3B4A96C2E}">
      <dsp:nvSpPr>
        <dsp:cNvPr id="0" name=""/>
        <dsp:cNvSpPr/>
      </dsp:nvSpPr>
      <dsp:spPr>
        <a:xfrm>
          <a:off x="0" y="3153"/>
          <a:ext cx="5022455" cy="1075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What adjustments need to be made if you will be online streaming while in service?</a:t>
          </a:r>
        </a:p>
      </dsp:txBody>
      <dsp:txXfrm>
        <a:off x="0" y="3153"/>
        <a:ext cx="5022455" cy="1075476"/>
      </dsp:txXfrm>
    </dsp:sp>
    <dsp:sp modelId="{8E4FDCAC-8532-45B0-8619-505B89C08AA1}">
      <dsp:nvSpPr>
        <dsp:cNvPr id="0" name=""/>
        <dsp:cNvSpPr/>
      </dsp:nvSpPr>
      <dsp:spPr>
        <a:xfrm>
          <a:off x="0" y="1078630"/>
          <a:ext cx="5022455" cy="0"/>
        </a:xfrm>
        <a:prstGeom prst="line">
          <a:avLst/>
        </a:prstGeom>
        <a:solidFill>
          <a:schemeClr val="accent2">
            <a:hueOff val="-1484934"/>
            <a:satOff val="484"/>
            <a:lumOff val="-431"/>
            <a:alphaOff val="0"/>
          </a:schemeClr>
        </a:solidFill>
        <a:ln w="13970" cap="flat" cmpd="sng" algn="ctr">
          <a:solidFill>
            <a:schemeClr val="accent2">
              <a:hueOff val="-1484934"/>
              <a:satOff val="484"/>
              <a:lumOff val="-43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0A493A-0D21-42B8-8FBA-1433CB561F83}">
      <dsp:nvSpPr>
        <dsp:cNvPr id="0" name=""/>
        <dsp:cNvSpPr/>
      </dsp:nvSpPr>
      <dsp:spPr>
        <a:xfrm>
          <a:off x="0" y="1078630"/>
          <a:ext cx="5022455" cy="1075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How will you discourage the receiving line after church and congregating of members?</a:t>
          </a:r>
        </a:p>
      </dsp:txBody>
      <dsp:txXfrm>
        <a:off x="0" y="1078630"/>
        <a:ext cx="5022455" cy="1075476"/>
      </dsp:txXfrm>
    </dsp:sp>
    <dsp:sp modelId="{E02AD890-7EF9-403F-B93E-439D63F3FDE3}">
      <dsp:nvSpPr>
        <dsp:cNvPr id="0" name=""/>
        <dsp:cNvSpPr/>
      </dsp:nvSpPr>
      <dsp:spPr>
        <a:xfrm>
          <a:off x="0" y="2154106"/>
          <a:ext cx="5022455" cy="0"/>
        </a:xfrm>
        <a:prstGeom prst="line">
          <a:avLst/>
        </a:prstGeom>
        <a:solidFill>
          <a:schemeClr val="accent2">
            <a:hueOff val="-2969867"/>
            <a:satOff val="969"/>
            <a:lumOff val="-863"/>
            <a:alphaOff val="0"/>
          </a:schemeClr>
        </a:solidFill>
        <a:ln w="13970" cap="flat" cmpd="sng" algn="ctr">
          <a:solidFill>
            <a:schemeClr val="accent2">
              <a:hueOff val="-2969867"/>
              <a:satOff val="969"/>
              <a:lumOff val="-86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381D99-FC2C-48E7-BA7A-31ED64196E6F}">
      <dsp:nvSpPr>
        <dsp:cNvPr id="0" name=""/>
        <dsp:cNvSpPr/>
      </dsp:nvSpPr>
      <dsp:spPr>
        <a:xfrm>
          <a:off x="0" y="2154106"/>
          <a:ext cx="5022455" cy="1075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In the earlier phases of the relaunch, how will you cap attendance at events considering members of the community who may decide to visit?</a:t>
          </a:r>
        </a:p>
      </dsp:txBody>
      <dsp:txXfrm>
        <a:off x="0" y="2154106"/>
        <a:ext cx="5022455" cy="1075476"/>
      </dsp:txXfrm>
    </dsp:sp>
    <dsp:sp modelId="{4D77F8CE-12F1-445E-BB4B-23E47785AE6E}">
      <dsp:nvSpPr>
        <dsp:cNvPr id="0" name=""/>
        <dsp:cNvSpPr/>
      </dsp:nvSpPr>
      <dsp:spPr>
        <a:xfrm>
          <a:off x="0" y="3229582"/>
          <a:ext cx="5022455" cy="0"/>
        </a:xfrm>
        <a:prstGeom prst="line">
          <a:avLst/>
        </a:prstGeom>
        <a:solidFill>
          <a:schemeClr val="accent2">
            <a:hueOff val="-4454801"/>
            <a:satOff val="1453"/>
            <a:lumOff val="-1294"/>
            <a:alphaOff val="0"/>
          </a:schemeClr>
        </a:solidFill>
        <a:ln w="13970" cap="flat" cmpd="sng" algn="ctr">
          <a:solidFill>
            <a:schemeClr val="accent2">
              <a:hueOff val="-4454801"/>
              <a:satOff val="1453"/>
              <a:lumOff val="-129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182288-62B1-42BD-A69A-6220AFC5CE19}">
      <dsp:nvSpPr>
        <dsp:cNvPr id="0" name=""/>
        <dsp:cNvSpPr/>
      </dsp:nvSpPr>
      <dsp:spPr>
        <a:xfrm>
          <a:off x="0" y="3229583"/>
          <a:ext cx="5022455" cy="1075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What </a:t>
          </a:r>
          <a:r>
            <a:rPr lang="en-US" sz="1600" kern="1200" dirty="0"/>
            <a:t>adjustments</a:t>
          </a:r>
          <a:r>
            <a:rPr lang="en-US" sz="1700" kern="1200" dirty="0"/>
            <a:t> will you make to the Lord’s Supper, offering, music, baptism etc.?</a:t>
          </a:r>
        </a:p>
      </dsp:txBody>
      <dsp:txXfrm>
        <a:off x="0" y="3229583"/>
        <a:ext cx="5022455" cy="1075476"/>
      </dsp:txXfrm>
    </dsp:sp>
    <dsp:sp modelId="{D54F1DB0-C3E6-426F-A48B-7B924205CDD1}">
      <dsp:nvSpPr>
        <dsp:cNvPr id="0" name=""/>
        <dsp:cNvSpPr/>
      </dsp:nvSpPr>
      <dsp:spPr>
        <a:xfrm>
          <a:off x="0" y="4305059"/>
          <a:ext cx="5022455" cy="0"/>
        </a:xfrm>
        <a:prstGeom prst="line">
          <a:avLst/>
        </a:prstGeom>
        <a:solidFill>
          <a:schemeClr val="accent2">
            <a:hueOff val="-5939734"/>
            <a:satOff val="1938"/>
            <a:lumOff val="-1726"/>
            <a:alphaOff val="0"/>
          </a:schemeClr>
        </a:solidFill>
        <a:ln w="13970" cap="flat" cmpd="sng" algn="ctr">
          <a:solidFill>
            <a:schemeClr val="accent2">
              <a:hueOff val="-5939734"/>
              <a:satOff val="1938"/>
              <a:lumOff val="-172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39FA35-D503-4437-8568-5191D8A552C7}">
      <dsp:nvSpPr>
        <dsp:cNvPr id="0" name=""/>
        <dsp:cNvSpPr/>
      </dsp:nvSpPr>
      <dsp:spPr>
        <a:xfrm>
          <a:off x="0" y="4305059"/>
          <a:ext cx="5022455" cy="1075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For churches where fellowship is important, how will you fill that void?</a:t>
          </a:r>
        </a:p>
      </dsp:txBody>
      <dsp:txXfrm>
        <a:off x="0" y="4305059"/>
        <a:ext cx="5022455" cy="1075476"/>
      </dsp:txXfrm>
    </dsp:sp>
    <dsp:sp modelId="{51E2A5DF-7F2F-49B9-B3A2-0E055E3FDD70}">
      <dsp:nvSpPr>
        <dsp:cNvPr id="0" name=""/>
        <dsp:cNvSpPr/>
      </dsp:nvSpPr>
      <dsp:spPr>
        <a:xfrm>
          <a:off x="0" y="5380535"/>
          <a:ext cx="5022455" cy="0"/>
        </a:xfrm>
        <a:prstGeom prst="line">
          <a:avLst/>
        </a:prstGeom>
        <a:solidFill>
          <a:schemeClr val="accent2">
            <a:hueOff val="-7424668"/>
            <a:satOff val="2422"/>
            <a:lumOff val="-2157"/>
            <a:alphaOff val="0"/>
          </a:schemeClr>
        </a:solidFill>
        <a:ln w="13970" cap="flat" cmpd="sng" algn="ctr">
          <a:solidFill>
            <a:schemeClr val="accent2">
              <a:hueOff val="-7424668"/>
              <a:satOff val="2422"/>
              <a:lumOff val="-215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22E545-86B5-43A0-B2B3-AA2740DABE06}">
      <dsp:nvSpPr>
        <dsp:cNvPr id="0" name=""/>
        <dsp:cNvSpPr/>
      </dsp:nvSpPr>
      <dsp:spPr>
        <a:xfrm>
          <a:off x="0" y="5380535"/>
          <a:ext cx="5022455" cy="1075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Are there other traditions unique to the culture of your congregation that need to be changed?</a:t>
          </a:r>
        </a:p>
      </dsp:txBody>
      <dsp:txXfrm>
        <a:off x="0" y="5380535"/>
        <a:ext cx="5022455" cy="10754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15748-A055-479F-A4FB-E8011D2F1408}">
      <dsp:nvSpPr>
        <dsp:cNvPr id="0" name=""/>
        <dsp:cNvSpPr/>
      </dsp:nvSpPr>
      <dsp:spPr>
        <a:xfrm>
          <a:off x="0" y="788"/>
          <a:ext cx="5022455" cy="0"/>
        </a:xfrm>
        <a:prstGeom prst="line">
          <a:avLst/>
        </a:prstGeom>
        <a:solidFill>
          <a:schemeClr val="accent2">
            <a:hueOff val="0"/>
            <a:satOff val="0"/>
            <a:lumOff val="0"/>
            <a:alphaOff val="0"/>
          </a:schemeClr>
        </a:solidFill>
        <a:ln w="1397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EFF7C3-2748-4C5B-ACCF-836D9076981C}">
      <dsp:nvSpPr>
        <dsp:cNvPr id="0" name=""/>
        <dsp:cNvSpPr/>
      </dsp:nvSpPr>
      <dsp:spPr>
        <a:xfrm>
          <a:off x="0" y="788"/>
          <a:ext cx="5022455" cy="1291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How do you plan to communicate the new guidelines to members and visitors prior to their arrival at worship?</a:t>
          </a:r>
        </a:p>
      </dsp:txBody>
      <dsp:txXfrm>
        <a:off x="0" y="788"/>
        <a:ext cx="5022455" cy="1291517"/>
      </dsp:txXfrm>
    </dsp:sp>
    <dsp:sp modelId="{5A95BDF4-96A7-4270-BCB6-63ED6DE55A0F}">
      <dsp:nvSpPr>
        <dsp:cNvPr id="0" name=""/>
        <dsp:cNvSpPr/>
      </dsp:nvSpPr>
      <dsp:spPr>
        <a:xfrm>
          <a:off x="0" y="1292306"/>
          <a:ext cx="5022455" cy="0"/>
        </a:xfrm>
        <a:prstGeom prst="line">
          <a:avLst/>
        </a:prstGeom>
        <a:solidFill>
          <a:schemeClr val="accent2">
            <a:hueOff val="-1856167"/>
            <a:satOff val="606"/>
            <a:lumOff val="-539"/>
            <a:alphaOff val="0"/>
          </a:schemeClr>
        </a:solidFill>
        <a:ln w="13970" cap="flat" cmpd="sng" algn="ctr">
          <a:solidFill>
            <a:schemeClr val="accent2">
              <a:hueOff val="-1856167"/>
              <a:satOff val="606"/>
              <a:lumOff val="-53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2E188D-BCCA-48D9-B8DF-90D25636E66D}">
      <dsp:nvSpPr>
        <dsp:cNvPr id="0" name=""/>
        <dsp:cNvSpPr/>
      </dsp:nvSpPr>
      <dsp:spPr>
        <a:xfrm>
          <a:off x="0" y="1292306"/>
          <a:ext cx="5022455" cy="1291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If someone contracts COVID-19, what is your communication plan with your congregation (while maintaining privacy &amp; Pastoral Care)? How will you keep a record of all in attendance for follow-up communications?</a:t>
          </a:r>
        </a:p>
      </dsp:txBody>
      <dsp:txXfrm>
        <a:off x="0" y="1292306"/>
        <a:ext cx="5022455" cy="1291517"/>
      </dsp:txXfrm>
    </dsp:sp>
    <dsp:sp modelId="{7A395C55-32B6-4D05-BE06-E84094F18512}">
      <dsp:nvSpPr>
        <dsp:cNvPr id="0" name=""/>
        <dsp:cNvSpPr/>
      </dsp:nvSpPr>
      <dsp:spPr>
        <a:xfrm>
          <a:off x="0" y="2583824"/>
          <a:ext cx="5022455" cy="0"/>
        </a:xfrm>
        <a:prstGeom prst="line">
          <a:avLst/>
        </a:prstGeom>
        <a:solidFill>
          <a:schemeClr val="accent2">
            <a:hueOff val="-3712334"/>
            <a:satOff val="1211"/>
            <a:lumOff val="-1079"/>
            <a:alphaOff val="0"/>
          </a:schemeClr>
        </a:solidFill>
        <a:ln w="13970" cap="flat" cmpd="sng" algn="ctr">
          <a:solidFill>
            <a:schemeClr val="accent2">
              <a:hueOff val="-3712334"/>
              <a:satOff val="1211"/>
              <a:lumOff val="-107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608FFA-1ABA-498F-92E6-B1416F2F4C33}">
      <dsp:nvSpPr>
        <dsp:cNvPr id="0" name=""/>
        <dsp:cNvSpPr/>
      </dsp:nvSpPr>
      <dsp:spPr>
        <a:xfrm>
          <a:off x="0" y="2583824"/>
          <a:ext cx="5022455" cy="1291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If someone who contracts COVID-19 has been in your building, how will you do more intensive cleaning prior to use of the building again?</a:t>
          </a:r>
        </a:p>
      </dsp:txBody>
      <dsp:txXfrm>
        <a:off x="0" y="2583824"/>
        <a:ext cx="5022455" cy="1291517"/>
      </dsp:txXfrm>
    </dsp:sp>
    <dsp:sp modelId="{D8EE71A5-07BF-412E-A844-EB3DF0C00A89}">
      <dsp:nvSpPr>
        <dsp:cNvPr id="0" name=""/>
        <dsp:cNvSpPr/>
      </dsp:nvSpPr>
      <dsp:spPr>
        <a:xfrm>
          <a:off x="0" y="3875341"/>
          <a:ext cx="5022455" cy="0"/>
        </a:xfrm>
        <a:prstGeom prst="line">
          <a:avLst/>
        </a:prstGeom>
        <a:solidFill>
          <a:schemeClr val="accent2">
            <a:hueOff val="-5568501"/>
            <a:satOff val="1817"/>
            <a:lumOff val="-1618"/>
            <a:alphaOff val="0"/>
          </a:schemeClr>
        </a:solidFill>
        <a:ln w="13970" cap="flat" cmpd="sng" algn="ctr">
          <a:solidFill>
            <a:schemeClr val="accent2">
              <a:hueOff val="-5568501"/>
              <a:satOff val="1817"/>
              <a:lumOff val="-161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821E59-7EC7-4848-B93A-1F4F5AC89489}">
      <dsp:nvSpPr>
        <dsp:cNvPr id="0" name=""/>
        <dsp:cNvSpPr/>
      </dsp:nvSpPr>
      <dsp:spPr>
        <a:xfrm>
          <a:off x="0" y="3875341"/>
          <a:ext cx="5022455" cy="1291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How will you communicate your safety plan and best practices to the congregation?</a:t>
          </a:r>
        </a:p>
      </dsp:txBody>
      <dsp:txXfrm>
        <a:off x="0" y="3875341"/>
        <a:ext cx="5022455" cy="1291517"/>
      </dsp:txXfrm>
    </dsp:sp>
    <dsp:sp modelId="{C6CF2F3A-0AA9-40C2-9187-C2C3F1CDFA7A}">
      <dsp:nvSpPr>
        <dsp:cNvPr id="0" name=""/>
        <dsp:cNvSpPr/>
      </dsp:nvSpPr>
      <dsp:spPr>
        <a:xfrm>
          <a:off x="0" y="5166859"/>
          <a:ext cx="5022455" cy="0"/>
        </a:xfrm>
        <a:prstGeom prst="line">
          <a:avLst/>
        </a:prstGeom>
        <a:solidFill>
          <a:schemeClr val="accent2">
            <a:hueOff val="-7424668"/>
            <a:satOff val="2422"/>
            <a:lumOff val="-2157"/>
            <a:alphaOff val="0"/>
          </a:schemeClr>
        </a:solidFill>
        <a:ln w="13970" cap="flat" cmpd="sng" algn="ctr">
          <a:solidFill>
            <a:schemeClr val="accent2">
              <a:hueOff val="-7424668"/>
              <a:satOff val="2422"/>
              <a:lumOff val="-215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89C1A0-8280-4F68-877B-EB9EA02620B4}">
      <dsp:nvSpPr>
        <dsp:cNvPr id="0" name=""/>
        <dsp:cNvSpPr/>
      </dsp:nvSpPr>
      <dsp:spPr>
        <a:xfrm>
          <a:off x="0" y="5166859"/>
          <a:ext cx="5022455" cy="1291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What is your communication plan for visitors?</a:t>
          </a:r>
        </a:p>
      </dsp:txBody>
      <dsp:txXfrm>
        <a:off x="0" y="5166859"/>
        <a:ext cx="5022455" cy="12915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A6C7BB-72AB-4A6C-A318-186B12E7F4E5}">
      <dsp:nvSpPr>
        <dsp:cNvPr id="0" name=""/>
        <dsp:cNvSpPr/>
      </dsp:nvSpPr>
      <dsp:spPr>
        <a:xfrm>
          <a:off x="0" y="2842"/>
          <a:ext cx="4792159" cy="0"/>
        </a:xfrm>
        <a:prstGeom prst="line">
          <a:avLst/>
        </a:prstGeom>
        <a:solidFill>
          <a:schemeClr val="accent2">
            <a:hueOff val="0"/>
            <a:satOff val="0"/>
            <a:lumOff val="0"/>
            <a:alphaOff val="0"/>
          </a:schemeClr>
        </a:solidFill>
        <a:ln w="1397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155D28-DBB8-4A91-BEE6-0A5D2B359C5F}">
      <dsp:nvSpPr>
        <dsp:cNvPr id="0" name=""/>
        <dsp:cNvSpPr/>
      </dsp:nvSpPr>
      <dsp:spPr>
        <a:xfrm>
          <a:off x="0" y="2842"/>
          <a:ext cx="4792159" cy="969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What is your plan if volunteers step down?</a:t>
          </a:r>
        </a:p>
      </dsp:txBody>
      <dsp:txXfrm>
        <a:off x="0" y="2842"/>
        <a:ext cx="4792159" cy="969297"/>
      </dsp:txXfrm>
    </dsp:sp>
    <dsp:sp modelId="{9560E2DE-A5E2-4FD4-A8F1-7EF82AB20C88}">
      <dsp:nvSpPr>
        <dsp:cNvPr id="0" name=""/>
        <dsp:cNvSpPr/>
      </dsp:nvSpPr>
      <dsp:spPr>
        <a:xfrm>
          <a:off x="0" y="972140"/>
          <a:ext cx="4792159" cy="0"/>
        </a:xfrm>
        <a:prstGeom prst="line">
          <a:avLst/>
        </a:prstGeom>
        <a:solidFill>
          <a:schemeClr val="accent2">
            <a:hueOff val="-1484934"/>
            <a:satOff val="484"/>
            <a:lumOff val="-431"/>
            <a:alphaOff val="0"/>
          </a:schemeClr>
        </a:solidFill>
        <a:ln w="13970" cap="flat" cmpd="sng" algn="ctr">
          <a:solidFill>
            <a:schemeClr val="accent2">
              <a:hueOff val="-1484934"/>
              <a:satOff val="484"/>
              <a:lumOff val="-43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DC6550-C6AA-4490-A05C-5A7E5681D7F6}">
      <dsp:nvSpPr>
        <dsp:cNvPr id="0" name=""/>
        <dsp:cNvSpPr/>
      </dsp:nvSpPr>
      <dsp:spPr>
        <a:xfrm>
          <a:off x="0" y="972140"/>
          <a:ext cx="4792159" cy="969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Will your church require a new leadership position to oversee technical aspects?</a:t>
          </a:r>
        </a:p>
      </dsp:txBody>
      <dsp:txXfrm>
        <a:off x="0" y="972140"/>
        <a:ext cx="4792159" cy="969297"/>
      </dsp:txXfrm>
    </dsp:sp>
    <dsp:sp modelId="{9A7FC784-5835-4CBC-B029-28086E555B0B}">
      <dsp:nvSpPr>
        <dsp:cNvPr id="0" name=""/>
        <dsp:cNvSpPr/>
      </dsp:nvSpPr>
      <dsp:spPr>
        <a:xfrm>
          <a:off x="0" y="1941437"/>
          <a:ext cx="4792159" cy="0"/>
        </a:xfrm>
        <a:prstGeom prst="line">
          <a:avLst/>
        </a:prstGeom>
        <a:solidFill>
          <a:schemeClr val="accent2">
            <a:hueOff val="-2969867"/>
            <a:satOff val="969"/>
            <a:lumOff val="-863"/>
            <a:alphaOff val="0"/>
          </a:schemeClr>
        </a:solidFill>
        <a:ln w="13970" cap="flat" cmpd="sng" algn="ctr">
          <a:solidFill>
            <a:schemeClr val="accent2">
              <a:hueOff val="-2969867"/>
              <a:satOff val="969"/>
              <a:lumOff val="-86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FD57BD-F039-441C-9C91-7AC48644EAD4}">
      <dsp:nvSpPr>
        <dsp:cNvPr id="0" name=""/>
        <dsp:cNvSpPr/>
      </dsp:nvSpPr>
      <dsp:spPr>
        <a:xfrm>
          <a:off x="0" y="1941437"/>
          <a:ext cx="4792159" cy="969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If you are providing PPE, where will you purchase it and will it be readily available?</a:t>
          </a:r>
        </a:p>
      </dsp:txBody>
      <dsp:txXfrm>
        <a:off x="0" y="1941437"/>
        <a:ext cx="4792159" cy="969297"/>
      </dsp:txXfrm>
    </dsp:sp>
    <dsp:sp modelId="{804078FC-D33E-4EB5-B957-BF202CCD6B05}">
      <dsp:nvSpPr>
        <dsp:cNvPr id="0" name=""/>
        <dsp:cNvSpPr/>
      </dsp:nvSpPr>
      <dsp:spPr>
        <a:xfrm>
          <a:off x="0" y="2910735"/>
          <a:ext cx="4792159" cy="0"/>
        </a:xfrm>
        <a:prstGeom prst="line">
          <a:avLst/>
        </a:prstGeom>
        <a:solidFill>
          <a:schemeClr val="accent2">
            <a:hueOff val="-4454801"/>
            <a:satOff val="1453"/>
            <a:lumOff val="-1294"/>
            <a:alphaOff val="0"/>
          </a:schemeClr>
        </a:solidFill>
        <a:ln w="13970" cap="flat" cmpd="sng" algn="ctr">
          <a:solidFill>
            <a:schemeClr val="accent2">
              <a:hueOff val="-4454801"/>
              <a:satOff val="1453"/>
              <a:lumOff val="-129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6DC63B-317A-4743-A559-687D253D6336}">
      <dsp:nvSpPr>
        <dsp:cNvPr id="0" name=""/>
        <dsp:cNvSpPr/>
      </dsp:nvSpPr>
      <dsp:spPr>
        <a:xfrm>
          <a:off x="0" y="2910735"/>
          <a:ext cx="4792159" cy="969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What financial adjustments need to be made if there is an impact to giving?</a:t>
          </a:r>
        </a:p>
      </dsp:txBody>
      <dsp:txXfrm>
        <a:off x="0" y="2910735"/>
        <a:ext cx="4792159" cy="969297"/>
      </dsp:txXfrm>
    </dsp:sp>
    <dsp:sp modelId="{4A943FFC-537E-4858-976F-A4C3E6734CBE}">
      <dsp:nvSpPr>
        <dsp:cNvPr id="0" name=""/>
        <dsp:cNvSpPr/>
      </dsp:nvSpPr>
      <dsp:spPr>
        <a:xfrm>
          <a:off x="0" y="3880033"/>
          <a:ext cx="4792159" cy="0"/>
        </a:xfrm>
        <a:prstGeom prst="line">
          <a:avLst/>
        </a:prstGeom>
        <a:solidFill>
          <a:schemeClr val="accent2">
            <a:hueOff val="-5939734"/>
            <a:satOff val="1938"/>
            <a:lumOff val="-1726"/>
            <a:alphaOff val="0"/>
          </a:schemeClr>
        </a:solidFill>
        <a:ln w="13970" cap="flat" cmpd="sng" algn="ctr">
          <a:solidFill>
            <a:schemeClr val="accent2">
              <a:hueOff val="-5939734"/>
              <a:satOff val="1938"/>
              <a:lumOff val="-172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1094D2-FF8C-40BE-B252-6A7C64EFE6C1}">
      <dsp:nvSpPr>
        <dsp:cNvPr id="0" name=""/>
        <dsp:cNvSpPr/>
      </dsp:nvSpPr>
      <dsp:spPr>
        <a:xfrm>
          <a:off x="0" y="3871939"/>
          <a:ext cx="4792159" cy="969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How will you update your building use agreements given the new realities of COVID-19?</a:t>
          </a:r>
        </a:p>
      </dsp:txBody>
      <dsp:txXfrm>
        <a:off x="0" y="3871939"/>
        <a:ext cx="4792159" cy="969297"/>
      </dsp:txXfrm>
    </dsp:sp>
    <dsp:sp modelId="{5C8380FA-132A-48FC-AA7B-21248CA157CE}">
      <dsp:nvSpPr>
        <dsp:cNvPr id="0" name=""/>
        <dsp:cNvSpPr/>
      </dsp:nvSpPr>
      <dsp:spPr>
        <a:xfrm>
          <a:off x="0" y="4849330"/>
          <a:ext cx="4792159" cy="0"/>
        </a:xfrm>
        <a:prstGeom prst="line">
          <a:avLst/>
        </a:prstGeom>
        <a:solidFill>
          <a:schemeClr val="accent2">
            <a:hueOff val="-7424668"/>
            <a:satOff val="2422"/>
            <a:lumOff val="-2157"/>
            <a:alphaOff val="0"/>
          </a:schemeClr>
        </a:solidFill>
        <a:ln w="13970" cap="flat" cmpd="sng" algn="ctr">
          <a:solidFill>
            <a:schemeClr val="accent2">
              <a:hueOff val="-7424668"/>
              <a:satOff val="2422"/>
              <a:lumOff val="-215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B25657-4D62-4485-BC4C-56FB5D7A7F4C}">
      <dsp:nvSpPr>
        <dsp:cNvPr id="0" name=""/>
        <dsp:cNvSpPr/>
      </dsp:nvSpPr>
      <dsp:spPr>
        <a:xfrm>
          <a:off x="0" y="4849330"/>
          <a:ext cx="4792159" cy="969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Will employees be required to perform temperature checks at home on all attendee?</a:t>
          </a:r>
        </a:p>
      </dsp:txBody>
      <dsp:txXfrm>
        <a:off x="0" y="4849330"/>
        <a:ext cx="4792159" cy="9692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300A5F-40C0-4DD3-B8B6-99C92D3F3141}">
      <dsp:nvSpPr>
        <dsp:cNvPr id="0" name=""/>
        <dsp:cNvSpPr/>
      </dsp:nvSpPr>
      <dsp:spPr>
        <a:xfrm>
          <a:off x="35706" y="124571"/>
          <a:ext cx="973154" cy="97315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3C34AF-96D2-4CBB-B855-04DEE4C2BC0B}">
      <dsp:nvSpPr>
        <dsp:cNvPr id="0" name=""/>
        <dsp:cNvSpPr/>
      </dsp:nvSpPr>
      <dsp:spPr>
        <a:xfrm>
          <a:off x="240069" y="328933"/>
          <a:ext cx="564429" cy="56442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9784438-9934-4369-AE47-6583D178AD73}">
      <dsp:nvSpPr>
        <dsp:cNvPr id="0" name=""/>
        <dsp:cNvSpPr/>
      </dsp:nvSpPr>
      <dsp:spPr>
        <a:xfrm>
          <a:off x="1217394" y="124571"/>
          <a:ext cx="2293863" cy="973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Small churches with online services increased to over 90%</a:t>
          </a:r>
        </a:p>
      </dsp:txBody>
      <dsp:txXfrm>
        <a:off x="1217394" y="124571"/>
        <a:ext cx="2293863" cy="973154"/>
      </dsp:txXfrm>
    </dsp:sp>
    <dsp:sp modelId="{B8B6248B-F23F-46A4-9473-838A9253C572}">
      <dsp:nvSpPr>
        <dsp:cNvPr id="0" name=""/>
        <dsp:cNvSpPr/>
      </dsp:nvSpPr>
      <dsp:spPr>
        <a:xfrm>
          <a:off x="3910946" y="124571"/>
          <a:ext cx="973154" cy="97315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D3B498-711E-46B9-9375-EF021191E3D1}">
      <dsp:nvSpPr>
        <dsp:cNvPr id="0" name=""/>
        <dsp:cNvSpPr/>
      </dsp:nvSpPr>
      <dsp:spPr>
        <a:xfrm>
          <a:off x="4115308" y="328933"/>
          <a:ext cx="564429" cy="5644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1752B14-7E22-4D60-BF4C-40DF29156E7B}">
      <dsp:nvSpPr>
        <dsp:cNvPr id="0" name=""/>
        <dsp:cNvSpPr/>
      </dsp:nvSpPr>
      <dsp:spPr>
        <a:xfrm>
          <a:off x="5092633" y="124571"/>
          <a:ext cx="2293863" cy="973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There’s an overall increase in online engagement</a:t>
          </a:r>
        </a:p>
      </dsp:txBody>
      <dsp:txXfrm>
        <a:off x="5092633" y="124571"/>
        <a:ext cx="2293863" cy="973154"/>
      </dsp:txXfrm>
    </dsp:sp>
    <dsp:sp modelId="{8A6D4D5D-727B-4443-8BFC-45CFC1271614}">
      <dsp:nvSpPr>
        <dsp:cNvPr id="0" name=""/>
        <dsp:cNvSpPr/>
      </dsp:nvSpPr>
      <dsp:spPr>
        <a:xfrm>
          <a:off x="35706" y="1913881"/>
          <a:ext cx="973154" cy="97315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9DE2B0-E457-49ED-965E-2A6E1D21071C}">
      <dsp:nvSpPr>
        <dsp:cNvPr id="0" name=""/>
        <dsp:cNvSpPr/>
      </dsp:nvSpPr>
      <dsp:spPr>
        <a:xfrm>
          <a:off x="240069" y="2118243"/>
          <a:ext cx="564429" cy="5644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6D74293-B872-403D-A42E-F53C2AB9B816}">
      <dsp:nvSpPr>
        <dsp:cNvPr id="0" name=""/>
        <dsp:cNvSpPr/>
      </dsp:nvSpPr>
      <dsp:spPr>
        <a:xfrm>
          <a:off x="1217394" y="1913881"/>
          <a:ext cx="2293863" cy="973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Nearly 30% of small churches had no online giving prior to the pandemic.  Three weeks into the crisis, half of those churches added online or mobile giving options.</a:t>
          </a:r>
        </a:p>
      </dsp:txBody>
      <dsp:txXfrm>
        <a:off x="1217394" y="1913881"/>
        <a:ext cx="2293863" cy="973154"/>
      </dsp:txXfrm>
    </dsp:sp>
    <dsp:sp modelId="{3AAF93C9-EAC5-47A8-8D78-CC6F9FC83689}">
      <dsp:nvSpPr>
        <dsp:cNvPr id="0" name=""/>
        <dsp:cNvSpPr/>
      </dsp:nvSpPr>
      <dsp:spPr>
        <a:xfrm>
          <a:off x="3910946" y="1913881"/>
          <a:ext cx="973154" cy="97315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9E54FC-12A6-449E-849D-0E6DBA225ECE}">
      <dsp:nvSpPr>
        <dsp:cNvPr id="0" name=""/>
        <dsp:cNvSpPr/>
      </dsp:nvSpPr>
      <dsp:spPr>
        <a:xfrm>
          <a:off x="4115308" y="2118243"/>
          <a:ext cx="564429" cy="56442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A8EAF8D-DB65-497D-AD92-E57529FB2B7D}">
      <dsp:nvSpPr>
        <dsp:cNvPr id="0" name=""/>
        <dsp:cNvSpPr/>
      </dsp:nvSpPr>
      <dsp:spPr>
        <a:xfrm>
          <a:off x="5092633" y="1913881"/>
          <a:ext cx="2293863" cy="973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Fifty-eight percent of churches indicated a decrease in giving</a:t>
          </a:r>
        </a:p>
      </dsp:txBody>
      <dsp:txXfrm>
        <a:off x="5092633" y="1913881"/>
        <a:ext cx="2293863" cy="973154"/>
      </dsp:txXfrm>
    </dsp:sp>
    <dsp:sp modelId="{0BD71E5C-59D7-45F3-B1C2-B9FE622696F7}">
      <dsp:nvSpPr>
        <dsp:cNvPr id="0" name=""/>
        <dsp:cNvSpPr/>
      </dsp:nvSpPr>
      <dsp:spPr>
        <a:xfrm>
          <a:off x="35706" y="3703191"/>
          <a:ext cx="973154" cy="973154"/>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3DA9E8-B7CD-4FB7-B168-FD7EC581D4A4}">
      <dsp:nvSpPr>
        <dsp:cNvPr id="0" name=""/>
        <dsp:cNvSpPr/>
      </dsp:nvSpPr>
      <dsp:spPr>
        <a:xfrm>
          <a:off x="240069" y="3907553"/>
          <a:ext cx="564429" cy="56442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63C05ED-1AE6-4B27-BDC7-C64550EAABF4}">
      <dsp:nvSpPr>
        <dsp:cNvPr id="0" name=""/>
        <dsp:cNvSpPr/>
      </dsp:nvSpPr>
      <dsp:spPr>
        <a:xfrm>
          <a:off x="1217394" y="3703191"/>
          <a:ext cx="2293863" cy="973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Two-thirds of small churches have made a shift to online small groups</a:t>
          </a:r>
        </a:p>
      </dsp:txBody>
      <dsp:txXfrm>
        <a:off x="1217394" y="3703191"/>
        <a:ext cx="2293863" cy="973154"/>
      </dsp:txXfrm>
    </dsp:sp>
    <dsp:sp modelId="{3E55AF1C-3C55-46DD-A01E-E10C4856911C}">
      <dsp:nvSpPr>
        <dsp:cNvPr id="0" name=""/>
        <dsp:cNvSpPr/>
      </dsp:nvSpPr>
      <dsp:spPr>
        <a:xfrm>
          <a:off x="3910946" y="3703191"/>
          <a:ext cx="973154" cy="97315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D5523E-B880-48F4-829D-84A392D6F53C}">
      <dsp:nvSpPr>
        <dsp:cNvPr id="0" name=""/>
        <dsp:cNvSpPr/>
      </dsp:nvSpPr>
      <dsp:spPr>
        <a:xfrm>
          <a:off x="4115308" y="3907553"/>
          <a:ext cx="564429" cy="56442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AD941E5-A7EF-4366-A523-B43B02110B80}">
      <dsp:nvSpPr>
        <dsp:cNvPr id="0" name=""/>
        <dsp:cNvSpPr/>
      </dsp:nvSpPr>
      <dsp:spPr>
        <a:xfrm>
          <a:off x="5092633" y="3703191"/>
          <a:ext cx="2293863" cy="973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Close to 70% of small churches are providing online resources for children and their parents</a:t>
          </a:r>
        </a:p>
      </dsp:txBody>
      <dsp:txXfrm>
        <a:off x="5092633" y="3703191"/>
        <a:ext cx="2293863" cy="9731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1988D2-254C-4AC5-90D0-D784B722E79D}">
      <dsp:nvSpPr>
        <dsp:cNvPr id="0" name=""/>
        <dsp:cNvSpPr/>
      </dsp:nvSpPr>
      <dsp:spPr>
        <a:xfrm rot="5400000">
          <a:off x="4486080" y="-1686918"/>
          <a:ext cx="1083193" cy="4731931"/>
        </a:xfrm>
        <a:prstGeom prst="round2SameRect">
          <a:avLst/>
        </a:prstGeom>
        <a:solidFill>
          <a:schemeClr val="accent2">
            <a:alpha val="90000"/>
            <a:tint val="40000"/>
            <a:hueOff val="0"/>
            <a:satOff val="0"/>
            <a:lumOff val="0"/>
            <a:alphaOff val="0"/>
          </a:schemeClr>
        </a:solidFill>
        <a:ln w="1397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Make audio recordings of sermons available on your church website.</a:t>
          </a:r>
        </a:p>
        <a:p>
          <a:pPr marL="228600" lvl="2" indent="-114300" algn="l" defTabSz="622300">
            <a:lnSpc>
              <a:spcPct val="90000"/>
            </a:lnSpc>
            <a:spcBef>
              <a:spcPct val="0"/>
            </a:spcBef>
            <a:spcAft>
              <a:spcPct val="15000"/>
            </a:spcAft>
            <a:buChar char="•"/>
          </a:pPr>
          <a:r>
            <a:rPr lang="en-US" sz="1400" kern="1200" dirty="0"/>
            <a:t>Online host for website via your website provider or a third-party (Examples: YouTube or Sound Cloud)</a:t>
          </a:r>
        </a:p>
      </dsp:txBody>
      <dsp:txXfrm rot="-5400000">
        <a:off x="2661712" y="190327"/>
        <a:ext cx="4679054" cy="977439"/>
      </dsp:txXfrm>
    </dsp:sp>
    <dsp:sp modelId="{BBC3147D-7AFA-4F96-9771-E26FC9729688}">
      <dsp:nvSpPr>
        <dsp:cNvPr id="0" name=""/>
        <dsp:cNvSpPr/>
      </dsp:nvSpPr>
      <dsp:spPr>
        <a:xfrm>
          <a:off x="0" y="2051"/>
          <a:ext cx="2661711" cy="1353991"/>
        </a:xfrm>
        <a:prstGeom prst="roundRect">
          <a:avLst/>
        </a:prstGeom>
        <a:solidFill>
          <a:schemeClr val="accent2">
            <a:shade val="80000"/>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US" sz="3900" kern="1200" dirty="0"/>
            <a:t>Audio</a:t>
          </a:r>
        </a:p>
      </dsp:txBody>
      <dsp:txXfrm>
        <a:off x="66096" y="68147"/>
        <a:ext cx="2529519" cy="1221799"/>
      </dsp:txXfrm>
    </dsp:sp>
    <dsp:sp modelId="{EFFACF01-C955-45A4-818B-07EE1F012EE4}">
      <dsp:nvSpPr>
        <dsp:cNvPr id="0" name=""/>
        <dsp:cNvSpPr/>
      </dsp:nvSpPr>
      <dsp:spPr>
        <a:xfrm rot="5400000">
          <a:off x="4486080" y="-265226"/>
          <a:ext cx="1083193" cy="4731931"/>
        </a:xfrm>
        <a:prstGeom prst="round2SameRect">
          <a:avLst/>
        </a:prstGeom>
        <a:solidFill>
          <a:schemeClr val="accent2">
            <a:alpha val="90000"/>
            <a:tint val="40000"/>
            <a:hueOff val="0"/>
            <a:satOff val="0"/>
            <a:lumOff val="0"/>
            <a:alphaOff val="0"/>
          </a:schemeClr>
        </a:solidFill>
        <a:ln w="1397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Record sermons and upload to your online platforms once service is complete. You can a video camera or smartphone for recording. Once complete you can upload online. (FB, YouTube, Vimeo)</a:t>
          </a:r>
        </a:p>
      </dsp:txBody>
      <dsp:txXfrm rot="-5400000">
        <a:off x="2661712" y="1612019"/>
        <a:ext cx="4679054" cy="977439"/>
      </dsp:txXfrm>
    </dsp:sp>
    <dsp:sp modelId="{E2547DD6-70ED-4DB2-BEE8-5E76B5074791}">
      <dsp:nvSpPr>
        <dsp:cNvPr id="0" name=""/>
        <dsp:cNvSpPr/>
      </dsp:nvSpPr>
      <dsp:spPr>
        <a:xfrm>
          <a:off x="0" y="1423743"/>
          <a:ext cx="2661711" cy="1353991"/>
        </a:xfrm>
        <a:prstGeom prst="roundRect">
          <a:avLst/>
        </a:prstGeom>
        <a:solidFill>
          <a:schemeClr val="accent2">
            <a:shade val="80000"/>
            <a:hueOff val="35051"/>
            <a:satOff val="1121"/>
            <a:lumOff val="9598"/>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US" sz="3900" kern="1200" dirty="0"/>
            <a:t>Video</a:t>
          </a:r>
        </a:p>
      </dsp:txBody>
      <dsp:txXfrm>
        <a:off x="66096" y="1489839"/>
        <a:ext cx="2529519" cy="1221799"/>
      </dsp:txXfrm>
    </dsp:sp>
    <dsp:sp modelId="{4A328DCA-5D22-4AFD-997A-767939DFB2D0}">
      <dsp:nvSpPr>
        <dsp:cNvPr id="0" name=""/>
        <dsp:cNvSpPr/>
      </dsp:nvSpPr>
      <dsp:spPr>
        <a:xfrm rot="5400000">
          <a:off x="4486080" y="1156464"/>
          <a:ext cx="1083193" cy="4731931"/>
        </a:xfrm>
        <a:prstGeom prst="round2SameRect">
          <a:avLst/>
        </a:prstGeom>
        <a:solidFill>
          <a:schemeClr val="accent2">
            <a:alpha val="90000"/>
            <a:tint val="40000"/>
            <a:hueOff val="0"/>
            <a:satOff val="0"/>
            <a:lumOff val="0"/>
            <a:alphaOff val="0"/>
          </a:schemeClr>
        </a:solidFill>
        <a:ln w="1397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Live Stream your service while in worship to your online audience.  You can do this simply by going on Facebook or YouTube Live.  </a:t>
          </a:r>
        </a:p>
      </dsp:txBody>
      <dsp:txXfrm rot="-5400000">
        <a:off x="2661712" y="3033710"/>
        <a:ext cx="4679054" cy="977439"/>
      </dsp:txXfrm>
    </dsp:sp>
    <dsp:sp modelId="{0FFC6577-3B58-4A55-94FD-A6B40DA72C21}">
      <dsp:nvSpPr>
        <dsp:cNvPr id="0" name=""/>
        <dsp:cNvSpPr/>
      </dsp:nvSpPr>
      <dsp:spPr>
        <a:xfrm>
          <a:off x="0" y="2845434"/>
          <a:ext cx="2661711" cy="1353991"/>
        </a:xfrm>
        <a:prstGeom prst="roundRect">
          <a:avLst/>
        </a:prstGeom>
        <a:solidFill>
          <a:schemeClr val="accent2">
            <a:shade val="80000"/>
            <a:hueOff val="70101"/>
            <a:satOff val="2242"/>
            <a:lumOff val="19195"/>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US" sz="3900" kern="1200" dirty="0"/>
            <a:t>Live Stream</a:t>
          </a:r>
        </a:p>
      </dsp:txBody>
      <dsp:txXfrm>
        <a:off x="66096" y="2911530"/>
        <a:ext cx="2529519" cy="122179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6197AA-E56A-430B-822E-4892F30C9D10}" type="datetimeFigureOut">
              <a:rPr lang="en-US" smtClean="0"/>
              <a:t>5/11/2020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1E42F1-3B26-4EFC-B0AA-D0ED72C1E864}" type="slidenum">
              <a:rPr lang="en-US" smtClean="0"/>
              <a:t>‹#›</a:t>
            </a:fld>
            <a:endParaRPr lang="en-US"/>
          </a:p>
        </p:txBody>
      </p:sp>
    </p:spTree>
    <p:extLst>
      <p:ext uri="{BB962C8B-B14F-4D97-AF65-F5344CB8AC3E}">
        <p14:creationId xmlns:p14="http://schemas.microsoft.com/office/powerpoint/2010/main" val="3360606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46404" y="758952"/>
            <a:ext cx="7063740" cy="4041648"/>
          </a:xfrm>
        </p:spPr>
        <p:txBody>
          <a:bodyPr anchor="b">
            <a:normAutofit/>
          </a:bodyPr>
          <a:lstStyle>
            <a:lvl1pPr algn="l">
              <a:lnSpc>
                <a:spcPct val="85000"/>
              </a:lnSpc>
              <a:defRPr sz="66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946404" y="4800600"/>
            <a:ext cx="7063740" cy="1691640"/>
          </a:xfrm>
        </p:spPr>
        <p:txBody>
          <a:bodyPr>
            <a:normAutofit/>
          </a:bodyPr>
          <a:lstStyle>
            <a:lvl1pPr marL="0" indent="0" algn="l">
              <a:buNone/>
              <a:defRPr sz="2000" baseline="0">
                <a:solidFill>
                  <a:schemeClr val="tx1">
                    <a:lumMod val="85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Rectangle 6"/>
          <p:cNvSpPr/>
          <p:nvPr/>
        </p:nvSpPr>
        <p:spPr>
          <a:xfrm>
            <a:off x="0" y="0"/>
            <a:ext cx="3429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lvl1pPr>
              <a:defRPr>
                <a:solidFill>
                  <a:schemeClr val="bg2">
                    <a:lumMod val="20000"/>
                    <a:lumOff val="80000"/>
                  </a:schemeClr>
                </a:solidFill>
              </a:defRPr>
            </a:lvl1pPr>
          </a:lstStyle>
          <a:p>
            <a:fld id="{0BAEA462-F1D1-46F7-B0C7-87D97C3EEAF5}" type="datetime1">
              <a:rPr lang="en-US" smtClean="0"/>
              <a:t>5/11/2020</a:t>
            </a:fld>
            <a:endParaRPr lang="en-US" dirty="0"/>
          </a:p>
        </p:txBody>
      </p:sp>
      <p:sp>
        <p:nvSpPr>
          <p:cNvPr id="9" name="Footer Placeholder 8"/>
          <p:cNvSpPr>
            <a:spLocks noGrp="1"/>
          </p:cNvSpPr>
          <p:nvPr>
            <p:ph type="ftr" sz="quarter" idx="11"/>
          </p:nvPr>
        </p:nvSpPr>
        <p:spPr/>
        <p:txBody>
          <a:bodyPr/>
          <a:lstStyle>
            <a:lvl1pPr>
              <a:defRPr>
                <a:solidFill>
                  <a:schemeClr val="bg2">
                    <a:lumMod val="20000"/>
                    <a:lumOff val="80000"/>
                  </a:schemeClr>
                </a:solidFill>
              </a:defRPr>
            </a:lvl1pPr>
          </a:lstStyle>
          <a:p>
            <a:endParaRPr lang="en-US" dirty="0"/>
          </a:p>
        </p:txBody>
      </p:sp>
      <p:sp>
        <p:nvSpPr>
          <p:cNvPr id="10" name="Slide Number Placeholder 9"/>
          <p:cNvSpPr>
            <a:spLocks noGrp="1"/>
          </p:cNvSpPr>
          <p:nvPr>
            <p:ph type="sldNum" sz="quarter" idx="12"/>
          </p:nvPr>
        </p:nvSpPr>
        <p:spPr/>
        <p:txBody>
          <a:bodyPr/>
          <a:lstStyle>
            <a:lvl1pPr>
              <a:defRPr>
                <a:solidFill>
                  <a:schemeClr val="bg2">
                    <a:lumMod val="60000"/>
                    <a:lumOff val="40000"/>
                  </a:schemeClr>
                </a:solidFill>
              </a:defRPr>
            </a:lvl1pPr>
          </a:lstStyle>
          <a:p>
            <a:fld id="{8E9DB3F9-9F75-4D5B-8454-4C2DFA3626A5}" type="slidenum">
              <a:rPr lang="en-US" smtClean="0"/>
              <a:t>‹#›</a:t>
            </a:fld>
            <a:endParaRPr lang="en-US" dirty="0"/>
          </a:p>
        </p:txBody>
      </p:sp>
    </p:spTree>
    <p:extLst>
      <p:ext uri="{BB962C8B-B14F-4D97-AF65-F5344CB8AC3E}">
        <p14:creationId xmlns:p14="http://schemas.microsoft.com/office/powerpoint/2010/main" val="322509835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FF1BF0-2B88-4869-9B2B-AC59D7C1F31B}" type="datetime1">
              <a:rPr lang="en-US" smtClean="0"/>
              <a:t>5/11/2020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9DB3F9-9F75-4D5B-8454-4C2DFA3626A5}" type="slidenum">
              <a:rPr lang="en-US" smtClean="0"/>
              <a:t>‹#›</a:t>
            </a:fld>
            <a:endParaRPr lang="en-US" dirty="0"/>
          </a:p>
        </p:txBody>
      </p:sp>
    </p:spTree>
    <p:extLst>
      <p:ext uri="{BB962C8B-B14F-4D97-AF65-F5344CB8AC3E}">
        <p14:creationId xmlns:p14="http://schemas.microsoft.com/office/powerpoint/2010/main" val="808498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6525" y="381000"/>
            <a:ext cx="1857375"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1500" y="381000"/>
            <a:ext cx="5800725"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689BAA-C3B5-4F36-B2BA-5520CC3CD4F7}" type="datetime1">
              <a:rPr lang="en-US" smtClean="0"/>
              <a:t>5/11/2020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9DB3F9-9F75-4D5B-8454-4C2DFA3626A5}" type="slidenum">
              <a:rPr lang="en-US" smtClean="0"/>
              <a:t>‹#›</a:t>
            </a:fld>
            <a:endParaRPr lang="en-US" dirty="0"/>
          </a:p>
        </p:txBody>
      </p:sp>
    </p:spTree>
    <p:extLst>
      <p:ext uri="{BB962C8B-B14F-4D97-AF65-F5344CB8AC3E}">
        <p14:creationId xmlns:p14="http://schemas.microsoft.com/office/powerpoint/2010/main" val="1677791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A5B5F83-FF59-46D7-A737-F2BB00BDA3C5}" type="datetime1">
              <a:rPr lang="en-US" smtClean="0"/>
              <a:t>5/11/2020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E9DB3F9-9F75-4D5B-8454-4C2DFA3626A5}" type="slidenum">
              <a:rPr lang="en-US" smtClean="0"/>
              <a:t>‹#›</a:t>
            </a:fld>
            <a:endParaRPr lang="en-US" dirty="0"/>
          </a:p>
        </p:txBody>
      </p:sp>
    </p:spTree>
    <p:extLst>
      <p:ext uri="{BB962C8B-B14F-4D97-AF65-F5344CB8AC3E}">
        <p14:creationId xmlns:p14="http://schemas.microsoft.com/office/powerpoint/2010/main" val="2710062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F60915-B165-42EC-BDFF-CB208A56491B}" type="datetime1">
              <a:rPr lang="en-US" smtClean="0"/>
              <a:t>5/11/2020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9DB3F9-9F75-4D5B-8454-4C2DFA3626A5}" type="slidenum">
              <a:rPr lang="en-US" smtClean="0"/>
              <a:t>‹#›</a:t>
            </a:fld>
            <a:endParaRPr lang="en-US" dirty="0"/>
          </a:p>
        </p:txBody>
      </p:sp>
    </p:spTree>
    <p:extLst>
      <p:ext uri="{BB962C8B-B14F-4D97-AF65-F5344CB8AC3E}">
        <p14:creationId xmlns:p14="http://schemas.microsoft.com/office/powerpoint/2010/main" val="454515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46404" y="758952"/>
            <a:ext cx="7063740" cy="4041648"/>
          </a:xfrm>
        </p:spPr>
        <p:txBody>
          <a:bodyPr anchor="b">
            <a:normAutofit/>
          </a:bodyPr>
          <a:lstStyle>
            <a:lvl1pPr>
              <a:lnSpc>
                <a:spcPct val="85000"/>
              </a:lnSpc>
              <a:defRPr sz="6600" b="0"/>
            </a:lvl1pPr>
          </a:lstStyle>
          <a:p>
            <a:r>
              <a:rPr lang="en-US"/>
              <a:t>Click to edit Master title style</a:t>
            </a:r>
            <a:endParaRPr lang="en-US" dirty="0"/>
          </a:p>
        </p:txBody>
      </p:sp>
      <p:sp>
        <p:nvSpPr>
          <p:cNvPr id="3" name="Text Placeholder 2"/>
          <p:cNvSpPr>
            <a:spLocks noGrp="1"/>
          </p:cNvSpPr>
          <p:nvPr>
            <p:ph type="body" idx="1"/>
          </p:nvPr>
        </p:nvSpPr>
        <p:spPr>
          <a:xfrm>
            <a:off x="946404" y="4800600"/>
            <a:ext cx="7063740" cy="1691640"/>
          </a:xfrm>
        </p:spPr>
        <p:txBody>
          <a:bodyPr anchor="t">
            <a:normAutofit/>
          </a:bodyPr>
          <a:lstStyle>
            <a:lvl1pPr marL="0" indent="0">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C8DB6D-1063-4EE9-9C5D-2D6B1B7A935C}" type="datetime1">
              <a:rPr lang="en-US" smtClean="0"/>
              <a:t>5/11/2020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9DB3F9-9F75-4D5B-8454-4C2DFA3626A5}" type="slidenum">
              <a:rPr lang="en-US" smtClean="0"/>
              <a:t>‹#›</a:t>
            </a:fld>
            <a:endParaRPr lang="en-US" dirty="0"/>
          </a:p>
        </p:txBody>
      </p:sp>
      <p:sp>
        <p:nvSpPr>
          <p:cNvPr id="7" name="Rectangle 6"/>
          <p:cNvSpPr/>
          <p:nvPr/>
        </p:nvSpPr>
        <p:spPr>
          <a:xfrm>
            <a:off x="0" y="0"/>
            <a:ext cx="3429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64600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46404" y="1828801"/>
            <a:ext cx="336042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94860" y="1828801"/>
            <a:ext cx="336042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04C777-08AB-445B-AFE4-6251100F421E}" type="datetime1">
              <a:rPr lang="en-US" smtClean="0"/>
              <a:t>5/11/2020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E9DB3F9-9F75-4D5B-8454-4C2DFA3626A5}" type="slidenum">
              <a:rPr lang="en-US" smtClean="0"/>
              <a:t>‹#›</a:t>
            </a:fld>
            <a:endParaRPr lang="en-US" dirty="0"/>
          </a:p>
        </p:txBody>
      </p:sp>
    </p:spTree>
    <p:extLst>
      <p:ext uri="{BB962C8B-B14F-4D97-AF65-F5344CB8AC3E}">
        <p14:creationId xmlns:p14="http://schemas.microsoft.com/office/powerpoint/2010/main" val="1214942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946404" y="1717185"/>
            <a:ext cx="3360420" cy="731520"/>
          </a:xfrm>
        </p:spPr>
        <p:txBody>
          <a:bodyPr anchor="b">
            <a:normAutofit/>
          </a:bodyPr>
          <a:lstStyle>
            <a:lvl1pPr marL="0" indent="0">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46404" y="2507550"/>
            <a:ext cx="336042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4599432" y="1717185"/>
            <a:ext cx="3364992" cy="731520"/>
          </a:xfrm>
        </p:spPr>
        <p:txBody>
          <a:bodyPr anchor="b">
            <a:normAutofit/>
          </a:bodyPr>
          <a:lstStyle>
            <a:lvl1pPr marL="0" indent="0">
              <a:buFontTx/>
              <a:buNone/>
              <a:defRPr lang="en-US" sz="1800" b="0" kern="1200" spc="10" baseline="0" dirty="0">
                <a:solidFill>
                  <a:schemeClr val="tx2"/>
                </a:solidFill>
                <a:latin typeface="+mn-lt"/>
                <a:ea typeface="+mn-ea"/>
                <a:cs typeface="+mn-cs"/>
              </a:defRPr>
            </a:lvl1pPr>
          </a:lstStyle>
          <a:p>
            <a:pPr marL="0" lvl="0" indent="0" algn="l" defTabSz="914400" rtl="0" eaLnBrk="1" latinLnBrk="0" hangingPunct="1">
              <a:lnSpc>
                <a:spcPct val="95000"/>
              </a:lnSpc>
              <a:spcBef>
                <a:spcPts val="0"/>
              </a:spcBef>
              <a:spcAft>
                <a:spcPts val="200"/>
              </a:spcAft>
              <a:buClr>
                <a:schemeClr val="accent1"/>
              </a:buClr>
              <a:buSzPct val="80000"/>
              <a:buNone/>
            </a:pPr>
            <a:r>
              <a:rPr lang="en-US"/>
              <a:t>Click to edit Master text styles</a:t>
            </a:r>
          </a:p>
        </p:txBody>
      </p:sp>
      <p:sp>
        <p:nvSpPr>
          <p:cNvPr id="6" name="Content Placeholder 5"/>
          <p:cNvSpPr>
            <a:spLocks noGrp="1"/>
          </p:cNvSpPr>
          <p:nvPr>
            <p:ph sz="quarter" idx="4"/>
          </p:nvPr>
        </p:nvSpPr>
        <p:spPr>
          <a:xfrm>
            <a:off x="4594860" y="2507550"/>
            <a:ext cx="336042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0F59DC-C3BC-4201-97D9-62126FBA1FB4}" type="datetime1">
              <a:rPr lang="en-US" smtClean="0"/>
              <a:t>5/11/2020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E9DB3F9-9F75-4D5B-8454-4C2DFA3626A5}" type="slidenum">
              <a:rPr lang="en-US" smtClean="0"/>
              <a:t>‹#›</a:t>
            </a:fld>
            <a:endParaRPr lang="en-US" dirty="0"/>
          </a:p>
        </p:txBody>
      </p:sp>
    </p:spTree>
    <p:extLst>
      <p:ext uri="{BB962C8B-B14F-4D97-AF65-F5344CB8AC3E}">
        <p14:creationId xmlns:p14="http://schemas.microsoft.com/office/powerpoint/2010/main" val="129782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AED5873-C251-4442-B8BE-95DF900C621A}" type="datetime1">
              <a:rPr lang="en-US" smtClean="0"/>
              <a:t>5/11/2020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E9DB3F9-9F75-4D5B-8454-4C2DFA3626A5}" type="slidenum">
              <a:rPr lang="en-US" smtClean="0"/>
              <a:t>‹#›</a:t>
            </a:fld>
            <a:endParaRPr lang="en-US" dirty="0"/>
          </a:p>
        </p:txBody>
      </p:sp>
    </p:spTree>
    <p:extLst>
      <p:ext uri="{BB962C8B-B14F-4D97-AF65-F5344CB8AC3E}">
        <p14:creationId xmlns:p14="http://schemas.microsoft.com/office/powerpoint/2010/main" val="2572938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B35CAA-F456-489D-85CC-ADAC3D8BA521}" type="datetime1">
              <a:rPr lang="en-US" smtClean="0"/>
              <a:t>5/11/2020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E9DB3F9-9F75-4D5B-8454-4C2DFA3626A5}" type="slidenum">
              <a:rPr lang="en-US" smtClean="0"/>
              <a:t>‹#›</a:t>
            </a:fld>
            <a:endParaRPr lang="en-US" dirty="0"/>
          </a:p>
        </p:txBody>
      </p:sp>
    </p:spTree>
    <p:extLst>
      <p:ext uri="{BB962C8B-B14F-4D97-AF65-F5344CB8AC3E}">
        <p14:creationId xmlns:p14="http://schemas.microsoft.com/office/powerpoint/2010/main" val="3486044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400300" cy="1600197"/>
          </a:xfrm>
        </p:spPr>
        <p:txBody>
          <a:bodyPr anchor="b">
            <a:normAutofit/>
          </a:bodyPr>
          <a:lstStyle>
            <a:lvl1pPr>
              <a:defRPr sz="2800" b="0" baseline="0"/>
            </a:lvl1pPr>
          </a:lstStyle>
          <a:p>
            <a:r>
              <a:rPr lang="en-US"/>
              <a:t>Click to edit Master title style</a:t>
            </a:r>
            <a:endParaRPr lang="en-US" dirty="0"/>
          </a:p>
        </p:txBody>
      </p:sp>
      <p:sp>
        <p:nvSpPr>
          <p:cNvPr id="3" name="Content Placeholder 2"/>
          <p:cNvSpPr>
            <a:spLocks noGrp="1"/>
          </p:cNvSpPr>
          <p:nvPr>
            <p:ph idx="1"/>
          </p:nvPr>
        </p:nvSpPr>
        <p:spPr>
          <a:xfrm>
            <a:off x="3378200" y="685800"/>
            <a:ext cx="4559300" cy="5486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936" y="2099735"/>
            <a:ext cx="24003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1EB82C-A801-4580-8A25-F5600FC032F4}" type="datetime1">
              <a:rPr lang="en-US" smtClean="0"/>
              <a:t>5/11/2020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E9DB3F9-9F75-4D5B-8454-4C2DFA3626A5}" type="slidenum">
              <a:rPr lang="en-US" smtClean="0"/>
              <a:t>‹#›</a:t>
            </a:fld>
            <a:endParaRPr lang="en-US" dirty="0"/>
          </a:p>
        </p:txBody>
      </p:sp>
    </p:spTree>
    <p:extLst>
      <p:ext uri="{BB962C8B-B14F-4D97-AF65-F5344CB8AC3E}">
        <p14:creationId xmlns:p14="http://schemas.microsoft.com/office/powerpoint/2010/main" val="2016416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846963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5257800"/>
            <a:ext cx="748665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846963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0" y="6108590"/>
            <a:ext cx="748665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9A5A2B-B17B-4752-937B-679BD5227C1C}" type="datetime1">
              <a:rPr lang="en-US" smtClean="0"/>
              <a:t>5/11/2020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E9DB3F9-9F75-4D5B-8454-4C2DFA3626A5}" type="slidenum">
              <a:rPr lang="en-US" smtClean="0"/>
              <a:t>‹#›</a:t>
            </a:fld>
            <a:endParaRPr lang="en-US" dirty="0"/>
          </a:p>
        </p:txBody>
      </p:sp>
    </p:spTree>
    <p:extLst>
      <p:ext uri="{BB962C8B-B14F-4D97-AF65-F5344CB8AC3E}">
        <p14:creationId xmlns:p14="http://schemas.microsoft.com/office/powerpoint/2010/main" val="294439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18195" y="0"/>
            <a:ext cx="73152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46404" y="365760"/>
            <a:ext cx="726948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946404" y="1828801"/>
            <a:ext cx="644652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7831456" y="1044178"/>
            <a:ext cx="1904999" cy="273844"/>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877C0E08-2CD2-4F28-A302-1C51959B38C7}" type="datetime1">
              <a:rPr lang="en-US" smtClean="0"/>
              <a:t>5/11/2020</a:t>
            </a:fld>
            <a:endParaRPr lang="en-US" dirty="0"/>
          </a:p>
        </p:txBody>
      </p:sp>
      <p:sp>
        <p:nvSpPr>
          <p:cNvPr id="5" name="Footer Placeholder 4"/>
          <p:cNvSpPr>
            <a:spLocks noGrp="1"/>
          </p:cNvSpPr>
          <p:nvPr>
            <p:ph type="ftr" sz="quarter" idx="3"/>
          </p:nvPr>
        </p:nvSpPr>
        <p:spPr>
          <a:xfrm rot="16200000">
            <a:off x="6993255" y="4092178"/>
            <a:ext cx="3581400" cy="273844"/>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8441055" y="6172201"/>
            <a:ext cx="685800" cy="593725"/>
          </a:xfrm>
          <a:prstGeom prst="rect">
            <a:avLst/>
          </a:prstGeom>
        </p:spPr>
        <p:txBody>
          <a:bodyPr vert="horz" lIns="27432" tIns="45720" rIns="27432" bIns="45720" rtlCol="0" anchor="ctr">
            <a:normAutofit/>
          </a:bodyPr>
          <a:lstStyle>
            <a:lvl1pPr algn="ctr">
              <a:defRPr sz="3200">
                <a:solidFill>
                  <a:schemeClr val="tx2">
                    <a:lumMod val="60000"/>
                    <a:lumOff val="40000"/>
                  </a:schemeClr>
                </a:solidFill>
              </a:defRPr>
            </a:lvl1pPr>
          </a:lstStyle>
          <a:p>
            <a:fld id="{8E9DB3F9-9F75-4D5B-8454-4C2DFA3626A5}" type="slidenum">
              <a:rPr lang="en-US" smtClean="0"/>
              <a:t>‹#›</a:t>
            </a:fld>
            <a:endParaRPr lang="en-US" dirty="0"/>
          </a:p>
        </p:txBody>
      </p:sp>
    </p:spTree>
    <p:extLst>
      <p:ext uri="{BB962C8B-B14F-4D97-AF65-F5344CB8AC3E}">
        <p14:creationId xmlns:p14="http://schemas.microsoft.com/office/powerpoint/2010/main" val="37260875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hyperlink" Target="mailto:teresa@cciwdisciples.org" TargetMode="Externa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s://obsproject.com/"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www.speedtest.net/"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dph.illinois.gov/"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0">
            <a:extLst>
              <a:ext uri="{FF2B5EF4-FFF2-40B4-BE49-F238E27FC236}">
                <a16:creationId xmlns:a16="http://schemas.microsoft.com/office/drawing/2014/main" id="{EFB0C39A-F8CA-4A79-AFFC-E9780FB199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building, outdoor, door, side&#10;&#10;Description automatically generated">
            <a:extLst>
              <a:ext uri="{FF2B5EF4-FFF2-40B4-BE49-F238E27FC236}">
                <a16:creationId xmlns:a16="http://schemas.microsoft.com/office/drawing/2014/main" id="{E0F3DF6F-3DD5-48A8-BC89-7B155D7538E9}"/>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l="5350" r="5648" b="-2"/>
          <a:stretch/>
        </p:blipFill>
        <p:spPr>
          <a:xfrm>
            <a:off x="20" y="-2"/>
            <a:ext cx="9143980" cy="6858000"/>
          </a:xfrm>
          <a:prstGeom prst="rect">
            <a:avLst/>
          </a:prstGeom>
        </p:spPr>
      </p:pic>
      <p:sp>
        <p:nvSpPr>
          <p:cNvPr id="4" name="Title 3">
            <a:extLst>
              <a:ext uri="{FF2B5EF4-FFF2-40B4-BE49-F238E27FC236}">
                <a16:creationId xmlns:a16="http://schemas.microsoft.com/office/drawing/2014/main" id="{BF5CC042-376D-40A0-A148-03FA8ECA08FA}"/>
              </a:ext>
            </a:extLst>
          </p:cNvPr>
          <p:cNvSpPr>
            <a:spLocks noGrp="1"/>
          </p:cNvSpPr>
          <p:nvPr>
            <p:ph type="ctrTitle"/>
          </p:nvPr>
        </p:nvSpPr>
        <p:spPr>
          <a:xfrm>
            <a:off x="946404" y="758952"/>
            <a:ext cx="7530846" cy="4041648"/>
          </a:xfrm>
        </p:spPr>
        <p:txBody>
          <a:bodyPr>
            <a:normAutofit/>
          </a:bodyPr>
          <a:lstStyle/>
          <a:p>
            <a:r>
              <a:rPr lang="en-US" dirty="0"/>
              <a:t>Opening our doors</a:t>
            </a:r>
          </a:p>
        </p:txBody>
      </p:sp>
      <p:sp>
        <p:nvSpPr>
          <p:cNvPr id="5" name="Subtitle 4">
            <a:extLst>
              <a:ext uri="{FF2B5EF4-FFF2-40B4-BE49-F238E27FC236}">
                <a16:creationId xmlns:a16="http://schemas.microsoft.com/office/drawing/2014/main" id="{7B2269AA-B4F2-4AB8-A512-1E6787E3D3DA}"/>
              </a:ext>
            </a:extLst>
          </p:cNvPr>
          <p:cNvSpPr>
            <a:spLocks noGrp="1"/>
          </p:cNvSpPr>
          <p:nvPr>
            <p:ph type="subTitle" idx="1"/>
          </p:nvPr>
        </p:nvSpPr>
        <p:spPr>
          <a:xfrm>
            <a:off x="946404" y="4800600"/>
            <a:ext cx="7063740" cy="1691640"/>
          </a:xfrm>
        </p:spPr>
        <p:txBody>
          <a:bodyPr>
            <a:normAutofit/>
          </a:bodyPr>
          <a:lstStyle/>
          <a:p>
            <a:r>
              <a:rPr lang="en-US" dirty="0">
                <a:solidFill>
                  <a:schemeClr val="tx1"/>
                </a:solidFill>
              </a:rPr>
              <a:t>The Christian Church in Illinois &amp; Wisconsin</a:t>
            </a:r>
          </a:p>
        </p:txBody>
      </p:sp>
    </p:spTree>
    <p:extLst>
      <p:ext uri="{BB962C8B-B14F-4D97-AF65-F5344CB8AC3E}">
        <p14:creationId xmlns:p14="http://schemas.microsoft.com/office/powerpoint/2010/main" val="717032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AFE13-CC03-47EA-AC96-0B9F1DA8C9B0}"/>
              </a:ext>
            </a:extLst>
          </p:cNvPr>
          <p:cNvSpPr>
            <a:spLocks noGrp="1"/>
          </p:cNvSpPr>
          <p:nvPr>
            <p:ph type="title"/>
          </p:nvPr>
        </p:nvSpPr>
        <p:spPr>
          <a:xfrm>
            <a:off x="452004" y="281844"/>
            <a:ext cx="7269480" cy="713232"/>
          </a:xfrm>
        </p:spPr>
        <p:txBody>
          <a:bodyPr>
            <a:normAutofit/>
          </a:bodyPr>
          <a:lstStyle/>
          <a:p>
            <a:r>
              <a:rPr lang="en-US" dirty="0"/>
              <a:t>Phase II </a:t>
            </a:r>
          </a:p>
        </p:txBody>
      </p:sp>
      <p:sp>
        <p:nvSpPr>
          <p:cNvPr id="7" name="Content Placeholder 6">
            <a:extLst>
              <a:ext uri="{FF2B5EF4-FFF2-40B4-BE49-F238E27FC236}">
                <a16:creationId xmlns:a16="http://schemas.microsoft.com/office/drawing/2014/main" id="{AC803F33-D7CB-4D9A-A9B3-A32ABC086FC0}"/>
              </a:ext>
            </a:extLst>
          </p:cNvPr>
          <p:cNvSpPr>
            <a:spLocks noGrp="1"/>
          </p:cNvSpPr>
          <p:nvPr>
            <p:ph idx="1"/>
          </p:nvPr>
        </p:nvSpPr>
        <p:spPr>
          <a:xfrm>
            <a:off x="507053" y="1633657"/>
            <a:ext cx="6446520" cy="4351337"/>
          </a:xfrm>
        </p:spPr>
        <p:txBody>
          <a:bodyPr>
            <a:normAutofit/>
          </a:bodyPr>
          <a:lstStyle/>
          <a:p>
            <a:r>
              <a:rPr lang="en-US" sz="1500" dirty="0"/>
              <a:t>Churches </a:t>
            </a:r>
            <a:r>
              <a:rPr lang="en-US" sz="1500" b="1" dirty="0"/>
              <a:t>over 50 average worship </a:t>
            </a:r>
            <a:r>
              <a:rPr lang="en-US" sz="1500" dirty="0"/>
              <a:t>attendance should consider </a:t>
            </a:r>
            <a:r>
              <a:rPr lang="en-US" sz="1500" b="1" dirty="0"/>
              <a:t>continuing online worship</a:t>
            </a:r>
            <a:r>
              <a:rPr lang="en-US" sz="1500" dirty="0"/>
              <a:t>.</a:t>
            </a:r>
          </a:p>
          <a:p>
            <a:pPr lvl="1"/>
            <a:r>
              <a:rPr lang="en-US" sz="1400" dirty="0"/>
              <a:t>Multiple services may be an option. You will need to ensure sanitation practices between services</a:t>
            </a:r>
          </a:p>
          <a:p>
            <a:r>
              <a:rPr lang="en-US" sz="1500" dirty="0"/>
              <a:t>Churches </a:t>
            </a:r>
            <a:r>
              <a:rPr lang="en-US" sz="1500" b="1" dirty="0"/>
              <a:t>under 50 consider holding in person </a:t>
            </a:r>
            <a:r>
              <a:rPr lang="en-US" sz="1500" dirty="0"/>
              <a:t>but ensure social distancing guidelines can be followed</a:t>
            </a:r>
          </a:p>
          <a:p>
            <a:pPr lvl="1"/>
            <a:r>
              <a:rPr lang="en-US" sz="1400" dirty="0"/>
              <a:t>Back-up plan in case of overflow</a:t>
            </a:r>
          </a:p>
          <a:p>
            <a:r>
              <a:rPr lang="en-US" sz="1500" dirty="0"/>
              <a:t>If you have an</a:t>
            </a:r>
            <a:r>
              <a:rPr lang="en-US" sz="1500" b="1" dirty="0"/>
              <a:t> online presence, continue it for people who are high-risk and can not join in person</a:t>
            </a:r>
          </a:p>
          <a:p>
            <a:endParaRPr lang="en-US" sz="1500" dirty="0"/>
          </a:p>
        </p:txBody>
      </p:sp>
      <p:sp>
        <p:nvSpPr>
          <p:cNvPr id="6" name="Text Placeholder 5">
            <a:extLst>
              <a:ext uri="{FF2B5EF4-FFF2-40B4-BE49-F238E27FC236}">
                <a16:creationId xmlns:a16="http://schemas.microsoft.com/office/drawing/2014/main" id="{B3CF79EB-16EA-47E7-84BC-14575356D7F0}"/>
              </a:ext>
            </a:extLst>
          </p:cNvPr>
          <p:cNvSpPr>
            <a:spLocks noGrp="1"/>
          </p:cNvSpPr>
          <p:nvPr>
            <p:ph type="body" sz="quarter" idx="4294967295"/>
          </p:nvPr>
        </p:nvSpPr>
        <p:spPr>
          <a:xfrm>
            <a:off x="507053" y="1150405"/>
            <a:ext cx="3887787" cy="617538"/>
          </a:xfrm>
        </p:spPr>
        <p:txBody>
          <a:bodyPr>
            <a:normAutofit/>
          </a:bodyPr>
          <a:lstStyle/>
          <a:p>
            <a:pPr marL="0" indent="0">
              <a:buNone/>
            </a:pPr>
            <a:r>
              <a:rPr lang="en-US" b="1" i="1" dirty="0"/>
              <a:t>Recommendations: </a:t>
            </a:r>
          </a:p>
          <a:p>
            <a:endParaRPr lang="en-US" dirty="0"/>
          </a:p>
        </p:txBody>
      </p:sp>
      <p:sp>
        <p:nvSpPr>
          <p:cNvPr id="13" name="TextBox 12">
            <a:extLst>
              <a:ext uri="{FF2B5EF4-FFF2-40B4-BE49-F238E27FC236}">
                <a16:creationId xmlns:a16="http://schemas.microsoft.com/office/drawing/2014/main" id="{A8DCF045-01D9-45F2-AE0D-6D905E2A2479}"/>
              </a:ext>
            </a:extLst>
          </p:cNvPr>
          <p:cNvSpPr txBox="1"/>
          <p:nvPr/>
        </p:nvSpPr>
        <p:spPr>
          <a:xfrm>
            <a:off x="6209075" y="6523216"/>
            <a:ext cx="2260555" cy="230832"/>
          </a:xfrm>
          <a:prstGeom prst="rect">
            <a:avLst/>
          </a:prstGeom>
          <a:noFill/>
        </p:spPr>
        <p:txBody>
          <a:bodyPr wrap="none" rtlCol="0">
            <a:spAutoFit/>
          </a:bodyPr>
          <a:lstStyle/>
          <a:p>
            <a:r>
              <a:rPr lang="en-US" sz="900" i="1" dirty="0">
                <a:solidFill>
                  <a:schemeClr val="tx1">
                    <a:lumMod val="85000"/>
                  </a:schemeClr>
                </a:solidFill>
              </a:rPr>
              <a:t>Source: Wisconsin Council of Churches</a:t>
            </a:r>
          </a:p>
        </p:txBody>
      </p:sp>
      <p:sp>
        <p:nvSpPr>
          <p:cNvPr id="3" name="Slide Number Placeholder 2">
            <a:extLst>
              <a:ext uri="{FF2B5EF4-FFF2-40B4-BE49-F238E27FC236}">
                <a16:creationId xmlns:a16="http://schemas.microsoft.com/office/drawing/2014/main" id="{F396B39C-1228-4098-AA2D-3577E7487C94}"/>
              </a:ext>
            </a:extLst>
          </p:cNvPr>
          <p:cNvSpPr>
            <a:spLocks noGrp="1"/>
          </p:cNvSpPr>
          <p:nvPr>
            <p:ph type="sldNum" sz="quarter" idx="12"/>
          </p:nvPr>
        </p:nvSpPr>
        <p:spPr/>
        <p:txBody>
          <a:bodyPr/>
          <a:lstStyle/>
          <a:p>
            <a:fld id="{8E9DB3F9-9F75-4D5B-8454-4C2DFA3626A5}" type="slidenum">
              <a:rPr lang="en-US" smtClean="0"/>
              <a:t>10</a:t>
            </a:fld>
            <a:endParaRPr lang="en-US" dirty="0"/>
          </a:p>
        </p:txBody>
      </p:sp>
    </p:spTree>
    <p:extLst>
      <p:ext uri="{BB962C8B-B14F-4D97-AF65-F5344CB8AC3E}">
        <p14:creationId xmlns:p14="http://schemas.microsoft.com/office/powerpoint/2010/main" val="2089119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AFE13-CC03-47EA-AC96-0B9F1DA8C9B0}"/>
              </a:ext>
            </a:extLst>
          </p:cNvPr>
          <p:cNvSpPr>
            <a:spLocks noGrp="1"/>
          </p:cNvSpPr>
          <p:nvPr>
            <p:ph type="title"/>
          </p:nvPr>
        </p:nvSpPr>
        <p:spPr>
          <a:xfrm>
            <a:off x="502396" y="117456"/>
            <a:ext cx="7269480" cy="635895"/>
          </a:xfrm>
        </p:spPr>
        <p:txBody>
          <a:bodyPr>
            <a:normAutofit fontScale="90000"/>
          </a:bodyPr>
          <a:lstStyle/>
          <a:p>
            <a:r>
              <a:rPr lang="en-US" dirty="0"/>
              <a:t>Phase II </a:t>
            </a:r>
          </a:p>
        </p:txBody>
      </p:sp>
      <p:sp>
        <p:nvSpPr>
          <p:cNvPr id="3" name="Content Placeholder 2">
            <a:extLst>
              <a:ext uri="{FF2B5EF4-FFF2-40B4-BE49-F238E27FC236}">
                <a16:creationId xmlns:a16="http://schemas.microsoft.com/office/drawing/2014/main" id="{2D64240D-1503-4697-BE26-2F0A55B6964B}"/>
              </a:ext>
            </a:extLst>
          </p:cNvPr>
          <p:cNvSpPr>
            <a:spLocks noGrp="1"/>
          </p:cNvSpPr>
          <p:nvPr>
            <p:ph idx="1"/>
          </p:nvPr>
        </p:nvSpPr>
        <p:spPr>
          <a:xfrm>
            <a:off x="502396" y="1366429"/>
            <a:ext cx="7647182" cy="5374115"/>
          </a:xfrm>
        </p:spPr>
        <p:txBody>
          <a:bodyPr>
            <a:noAutofit/>
          </a:bodyPr>
          <a:lstStyle/>
          <a:p>
            <a:pPr>
              <a:lnSpc>
                <a:spcPct val="100000"/>
              </a:lnSpc>
              <a:spcAft>
                <a:spcPts val="0"/>
              </a:spcAft>
            </a:pPr>
            <a:r>
              <a:rPr lang="en-US" sz="1400" dirty="0"/>
              <a:t>Everyone should </a:t>
            </a:r>
            <a:r>
              <a:rPr lang="en-US" sz="1400" b="1" dirty="0"/>
              <a:t>wear cloth face masks</a:t>
            </a:r>
          </a:p>
          <a:p>
            <a:pPr>
              <a:lnSpc>
                <a:spcPct val="100000"/>
              </a:lnSpc>
              <a:spcAft>
                <a:spcPts val="0"/>
              </a:spcAft>
            </a:pPr>
            <a:r>
              <a:rPr lang="en-US" sz="1400" b="1" dirty="0"/>
              <a:t>High risk individuals </a:t>
            </a:r>
            <a:r>
              <a:rPr lang="en-US" sz="1400" dirty="0"/>
              <a:t>should consider continuing to </a:t>
            </a:r>
            <a:r>
              <a:rPr lang="en-US" sz="1400" b="1" dirty="0"/>
              <a:t>shelter in place</a:t>
            </a:r>
          </a:p>
          <a:p>
            <a:pPr>
              <a:lnSpc>
                <a:spcPct val="100000"/>
              </a:lnSpc>
              <a:spcAft>
                <a:spcPts val="0"/>
              </a:spcAft>
            </a:pPr>
            <a:r>
              <a:rPr lang="en-US" sz="1400" dirty="0"/>
              <a:t>Consider ordering </a:t>
            </a:r>
            <a:r>
              <a:rPr lang="en-US" sz="1400" b="1" dirty="0"/>
              <a:t>individual communion sets</a:t>
            </a:r>
          </a:p>
          <a:p>
            <a:pPr>
              <a:lnSpc>
                <a:spcPct val="100000"/>
              </a:lnSpc>
              <a:spcAft>
                <a:spcPts val="0"/>
              </a:spcAft>
            </a:pPr>
            <a:r>
              <a:rPr lang="en-US" sz="1400" dirty="0"/>
              <a:t>It is recommended </a:t>
            </a:r>
            <a:r>
              <a:rPr lang="en-US" sz="1400" b="1" dirty="0"/>
              <a:t>against singing in the sanctuary</a:t>
            </a:r>
            <a:r>
              <a:rPr lang="en-US" sz="1400" dirty="0"/>
              <a:t>, when the congregation is gathered, as the spreading of droplets/aerosols would be at risk</a:t>
            </a:r>
          </a:p>
          <a:p>
            <a:pPr>
              <a:lnSpc>
                <a:spcPct val="100000"/>
              </a:lnSpc>
              <a:spcAft>
                <a:spcPts val="0"/>
              </a:spcAft>
            </a:pPr>
            <a:r>
              <a:rPr lang="en-US" sz="1400" dirty="0"/>
              <a:t>Use </a:t>
            </a:r>
            <a:r>
              <a:rPr lang="en-US" sz="1400" b="1" dirty="0"/>
              <a:t>screens and bulletins </a:t>
            </a:r>
            <a:r>
              <a:rPr lang="en-US" sz="1400" dirty="0"/>
              <a:t>as alternatives to having books and bibles in the pews</a:t>
            </a:r>
          </a:p>
          <a:p>
            <a:pPr>
              <a:lnSpc>
                <a:spcPct val="100000"/>
              </a:lnSpc>
              <a:spcAft>
                <a:spcPts val="0"/>
              </a:spcAft>
            </a:pPr>
            <a:r>
              <a:rPr lang="en-US" sz="1400" dirty="0"/>
              <a:t>Individuals should be spread out in the service with </a:t>
            </a:r>
            <a:r>
              <a:rPr lang="en-US" sz="1400" b="1" dirty="0"/>
              <a:t>one family unit per pew </a:t>
            </a:r>
            <a:r>
              <a:rPr lang="en-US" sz="1400" dirty="0"/>
              <a:t>with empty pews in between</a:t>
            </a:r>
          </a:p>
          <a:p>
            <a:pPr lvl="1">
              <a:lnSpc>
                <a:spcPct val="100000"/>
              </a:lnSpc>
              <a:spcAft>
                <a:spcPts val="0"/>
              </a:spcAft>
            </a:pPr>
            <a:r>
              <a:rPr lang="en-US" sz="1200" dirty="0"/>
              <a:t>If space is limited, meet in the fellowship hall or outdoors</a:t>
            </a:r>
          </a:p>
          <a:p>
            <a:pPr>
              <a:lnSpc>
                <a:spcPct val="100000"/>
              </a:lnSpc>
              <a:spcAft>
                <a:spcPts val="0"/>
              </a:spcAft>
            </a:pPr>
            <a:r>
              <a:rPr lang="en-US" sz="1400" dirty="0"/>
              <a:t>Encourage </a:t>
            </a:r>
            <a:r>
              <a:rPr lang="en-US" sz="1400" b="1" dirty="0"/>
              <a:t>online giving</a:t>
            </a:r>
            <a:r>
              <a:rPr lang="en-US" sz="1400" dirty="0"/>
              <a:t>. No passing of the offering plate and no touch alterations for passing of the peace</a:t>
            </a:r>
          </a:p>
          <a:p>
            <a:pPr>
              <a:lnSpc>
                <a:spcPct val="100000"/>
              </a:lnSpc>
              <a:spcAft>
                <a:spcPts val="0"/>
              </a:spcAft>
            </a:pPr>
            <a:r>
              <a:rPr lang="en-US" sz="1400" b="1" dirty="0"/>
              <a:t>Encourage people to leave the building </a:t>
            </a:r>
            <a:r>
              <a:rPr lang="en-US" sz="1400" dirty="0"/>
              <a:t>rather than mingle.  No offering of fellowship/coffee hour</a:t>
            </a:r>
          </a:p>
          <a:p>
            <a:pPr>
              <a:lnSpc>
                <a:spcPct val="100000"/>
              </a:lnSpc>
              <a:spcAft>
                <a:spcPts val="0"/>
              </a:spcAft>
            </a:pPr>
            <a:r>
              <a:rPr lang="en-US" sz="1400" b="1" dirty="0"/>
              <a:t>Life rituals </a:t>
            </a:r>
            <a:r>
              <a:rPr lang="en-US" sz="1400" dirty="0"/>
              <a:t>could take place (weddings, funerals etc.) with </a:t>
            </a:r>
            <a:r>
              <a:rPr lang="en-US" sz="1400" b="1" dirty="0"/>
              <a:t>under 50 people </a:t>
            </a:r>
            <a:r>
              <a:rPr lang="en-US" sz="1400" dirty="0"/>
              <a:t>present and physical social distancing</a:t>
            </a:r>
          </a:p>
        </p:txBody>
      </p:sp>
      <p:sp>
        <p:nvSpPr>
          <p:cNvPr id="5" name="Text Placeholder 4">
            <a:extLst>
              <a:ext uri="{FF2B5EF4-FFF2-40B4-BE49-F238E27FC236}">
                <a16:creationId xmlns:a16="http://schemas.microsoft.com/office/drawing/2014/main" id="{A6B646FF-539E-4CDF-A3EE-1A753EA93EAF}"/>
              </a:ext>
            </a:extLst>
          </p:cNvPr>
          <p:cNvSpPr>
            <a:spLocks noGrp="1"/>
          </p:cNvSpPr>
          <p:nvPr>
            <p:ph type="body" idx="4294967295"/>
          </p:nvPr>
        </p:nvSpPr>
        <p:spPr>
          <a:xfrm>
            <a:off x="502396" y="769261"/>
            <a:ext cx="3867150" cy="354013"/>
          </a:xfrm>
        </p:spPr>
        <p:txBody>
          <a:bodyPr>
            <a:normAutofit/>
          </a:bodyPr>
          <a:lstStyle/>
          <a:p>
            <a:pPr marL="0" indent="0">
              <a:buNone/>
            </a:pPr>
            <a:r>
              <a:rPr lang="en-US" b="1" i="1" dirty="0"/>
              <a:t>Worship Recommendations</a:t>
            </a:r>
          </a:p>
        </p:txBody>
      </p:sp>
      <p:sp>
        <p:nvSpPr>
          <p:cNvPr id="11" name="TextBox 10">
            <a:extLst>
              <a:ext uri="{FF2B5EF4-FFF2-40B4-BE49-F238E27FC236}">
                <a16:creationId xmlns:a16="http://schemas.microsoft.com/office/drawing/2014/main" id="{9F497DE6-4ECD-4ECA-A6B4-23B3884F9406}"/>
              </a:ext>
            </a:extLst>
          </p:cNvPr>
          <p:cNvSpPr txBox="1"/>
          <p:nvPr/>
        </p:nvSpPr>
        <p:spPr>
          <a:xfrm>
            <a:off x="6068048" y="6535094"/>
            <a:ext cx="2260555" cy="230832"/>
          </a:xfrm>
          <a:prstGeom prst="rect">
            <a:avLst/>
          </a:prstGeom>
          <a:noFill/>
        </p:spPr>
        <p:txBody>
          <a:bodyPr wrap="none" rtlCol="0">
            <a:spAutoFit/>
          </a:bodyPr>
          <a:lstStyle/>
          <a:p>
            <a:r>
              <a:rPr lang="en-US" sz="900" i="1" dirty="0">
                <a:solidFill>
                  <a:schemeClr val="tx1">
                    <a:lumMod val="85000"/>
                  </a:schemeClr>
                </a:solidFill>
              </a:rPr>
              <a:t>Source: Wisconsin Council of Churches</a:t>
            </a:r>
          </a:p>
        </p:txBody>
      </p:sp>
      <p:sp>
        <p:nvSpPr>
          <p:cNvPr id="4" name="Slide Number Placeholder 3">
            <a:extLst>
              <a:ext uri="{FF2B5EF4-FFF2-40B4-BE49-F238E27FC236}">
                <a16:creationId xmlns:a16="http://schemas.microsoft.com/office/drawing/2014/main" id="{1ADAB1B1-F98D-4CB7-9894-F7E940C298D2}"/>
              </a:ext>
            </a:extLst>
          </p:cNvPr>
          <p:cNvSpPr>
            <a:spLocks noGrp="1"/>
          </p:cNvSpPr>
          <p:nvPr>
            <p:ph type="sldNum" sz="quarter" idx="12"/>
          </p:nvPr>
        </p:nvSpPr>
        <p:spPr/>
        <p:txBody>
          <a:bodyPr/>
          <a:lstStyle/>
          <a:p>
            <a:fld id="{8E9DB3F9-9F75-4D5B-8454-4C2DFA3626A5}" type="slidenum">
              <a:rPr lang="en-US" smtClean="0"/>
              <a:t>11</a:t>
            </a:fld>
            <a:endParaRPr lang="en-US" dirty="0"/>
          </a:p>
        </p:txBody>
      </p:sp>
    </p:spTree>
    <p:extLst>
      <p:ext uri="{BB962C8B-B14F-4D97-AF65-F5344CB8AC3E}">
        <p14:creationId xmlns:p14="http://schemas.microsoft.com/office/powerpoint/2010/main" val="2981078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AFE13-CC03-47EA-AC96-0B9F1DA8C9B0}"/>
              </a:ext>
            </a:extLst>
          </p:cNvPr>
          <p:cNvSpPr>
            <a:spLocks noGrp="1"/>
          </p:cNvSpPr>
          <p:nvPr>
            <p:ph type="title"/>
          </p:nvPr>
        </p:nvSpPr>
        <p:spPr>
          <a:xfrm>
            <a:off x="534924" y="154675"/>
            <a:ext cx="7269480" cy="690486"/>
          </a:xfrm>
        </p:spPr>
        <p:txBody>
          <a:bodyPr>
            <a:normAutofit/>
          </a:bodyPr>
          <a:lstStyle/>
          <a:p>
            <a:r>
              <a:rPr lang="en-US" dirty="0"/>
              <a:t>Phase II </a:t>
            </a:r>
          </a:p>
        </p:txBody>
      </p:sp>
      <p:sp>
        <p:nvSpPr>
          <p:cNvPr id="3" name="Content Placeholder 2">
            <a:extLst>
              <a:ext uri="{FF2B5EF4-FFF2-40B4-BE49-F238E27FC236}">
                <a16:creationId xmlns:a16="http://schemas.microsoft.com/office/drawing/2014/main" id="{2D64240D-1503-4697-BE26-2F0A55B6964B}"/>
              </a:ext>
            </a:extLst>
          </p:cNvPr>
          <p:cNvSpPr>
            <a:spLocks noGrp="1"/>
          </p:cNvSpPr>
          <p:nvPr>
            <p:ph idx="1"/>
          </p:nvPr>
        </p:nvSpPr>
        <p:spPr>
          <a:xfrm>
            <a:off x="581817" y="1623734"/>
            <a:ext cx="7136657" cy="4351337"/>
          </a:xfrm>
        </p:spPr>
        <p:txBody>
          <a:bodyPr>
            <a:noAutofit/>
          </a:bodyPr>
          <a:lstStyle/>
          <a:p>
            <a:r>
              <a:rPr lang="en-US" sz="1400" b="1" dirty="0"/>
              <a:t>Office functions could resume </a:t>
            </a:r>
            <a:r>
              <a:rPr lang="en-US" sz="1400" dirty="0"/>
              <a:t>while maintaining social distancing and wearing face masks</a:t>
            </a:r>
          </a:p>
          <a:p>
            <a:pPr lvl="1"/>
            <a:r>
              <a:rPr lang="en-US" sz="1400" dirty="0"/>
              <a:t>Ensure a </a:t>
            </a:r>
            <a:r>
              <a:rPr lang="en-US" sz="1400" b="1" dirty="0"/>
              <a:t>regular cleaning routine</a:t>
            </a:r>
            <a:r>
              <a:rPr lang="en-US" sz="1400" dirty="0"/>
              <a:t>, especially on high-touch surfaces. Also, cleaning of hands after dealing with offering etc. </a:t>
            </a:r>
          </a:p>
          <a:p>
            <a:r>
              <a:rPr lang="en-US" sz="1400" b="1" dirty="0"/>
              <a:t>Church Councils and leadership teams, of less than 10 can consider meeting in person </a:t>
            </a:r>
            <a:r>
              <a:rPr lang="en-US" sz="1400" dirty="0"/>
              <a:t>with masks and social distancing. Remaining </a:t>
            </a:r>
            <a:r>
              <a:rPr lang="en-US" sz="1400" b="1" dirty="0"/>
              <a:t>online is also an option.</a:t>
            </a:r>
          </a:p>
          <a:p>
            <a:r>
              <a:rPr lang="en-US" sz="1400" b="1" dirty="0"/>
              <a:t>Smaller congregations </a:t>
            </a:r>
            <a:r>
              <a:rPr lang="en-US" sz="1400" dirty="0"/>
              <a:t>(under 50 members) can </a:t>
            </a:r>
            <a:r>
              <a:rPr lang="en-US" sz="1400" b="1" dirty="0"/>
              <a:t>consider holding in person membership meetings </a:t>
            </a:r>
            <a:r>
              <a:rPr lang="en-US" sz="1400" dirty="0"/>
              <a:t>if official business is required</a:t>
            </a:r>
          </a:p>
          <a:p>
            <a:r>
              <a:rPr lang="en-US" sz="1400" b="1" dirty="0"/>
              <a:t>Allow building users/renters to resume operations</a:t>
            </a:r>
            <a:r>
              <a:rPr lang="en-US" sz="1400" dirty="0"/>
              <a:t>. They should ensure to address cleaning needs and maintain social distancing protocols</a:t>
            </a:r>
          </a:p>
          <a:p>
            <a:endParaRPr lang="en-US" sz="1400" dirty="0"/>
          </a:p>
        </p:txBody>
      </p:sp>
      <p:sp>
        <p:nvSpPr>
          <p:cNvPr id="5" name="Text Placeholder 4">
            <a:extLst>
              <a:ext uri="{FF2B5EF4-FFF2-40B4-BE49-F238E27FC236}">
                <a16:creationId xmlns:a16="http://schemas.microsoft.com/office/drawing/2014/main" id="{A6B646FF-539E-4CDF-A3EE-1A753EA93EAF}"/>
              </a:ext>
            </a:extLst>
          </p:cNvPr>
          <p:cNvSpPr>
            <a:spLocks noGrp="1"/>
          </p:cNvSpPr>
          <p:nvPr>
            <p:ph type="body" idx="4294967295"/>
          </p:nvPr>
        </p:nvSpPr>
        <p:spPr>
          <a:xfrm>
            <a:off x="534924" y="1139503"/>
            <a:ext cx="3868738" cy="354012"/>
          </a:xfrm>
        </p:spPr>
        <p:txBody>
          <a:bodyPr>
            <a:normAutofit/>
          </a:bodyPr>
          <a:lstStyle/>
          <a:p>
            <a:pPr marL="0" indent="0">
              <a:buNone/>
            </a:pPr>
            <a:r>
              <a:rPr lang="en-US" b="1" i="1" dirty="0"/>
              <a:t>Church Business</a:t>
            </a:r>
          </a:p>
        </p:txBody>
      </p:sp>
      <p:sp>
        <p:nvSpPr>
          <p:cNvPr id="11" name="TextBox 10">
            <a:extLst>
              <a:ext uri="{FF2B5EF4-FFF2-40B4-BE49-F238E27FC236}">
                <a16:creationId xmlns:a16="http://schemas.microsoft.com/office/drawing/2014/main" id="{3D0F60B8-72AE-4B60-B35D-3CA6B8754FEA}"/>
              </a:ext>
            </a:extLst>
          </p:cNvPr>
          <p:cNvSpPr txBox="1"/>
          <p:nvPr/>
        </p:nvSpPr>
        <p:spPr>
          <a:xfrm>
            <a:off x="6209075" y="6523216"/>
            <a:ext cx="2260555" cy="230832"/>
          </a:xfrm>
          <a:prstGeom prst="rect">
            <a:avLst/>
          </a:prstGeom>
          <a:noFill/>
        </p:spPr>
        <p:txBody>
          <a:bodyPr wrap="none" rtlCol="0">
            <a:spAutoFit/>
          </a:bodyPr>
          <a:lstStyle/>
          <a:p>
            <a:r>
              <a:rPr lang="en-US" sz="900" i="1" dirty="0">
                <a:solidFill>
                  <a:schemeClr val="tx1">
                    <a:lumMod val="85000"/>
                  </a:schemeClr>
                </a:solidFill>
              </a:rPr>
              <a:t>Source: Wisconsin Council of Churches</a:t>
            </a:r>
          </a:p>
        </p:txBody>
      </p:sp>
      <p:sp>
        <p:nvSpPr>
          <p:cNvPr id="4" name="Slide Number Placeholder 3">
            <a:extLst>
              <a:ext uri="{FF2B5EF4-FFF2-40B4-BE49-F238E27FC236}">
                <a16:creationId xmlns:a16="http://schemas.microsoft.com/office/drawing/2014/main" id="{DCAC6B40-ACF8-48DD-9265-65DB278040B7}"/>
              </a:ext>
            </a:extLst>
          </p:cNvPr>
          <p:cNvSpPr>
            <a:spLocks noGrp="1"/>
          </p:cNvSpPr>
          <p:nvPr>
            <p:ph type="sldNum" sz="quarter" idx="12"/>
          </p:nvPr>
        </p:nvSpPr>
        <p:spPr/>
        <p:txBody>
          <a:bodyPr/>
          <a:lstStyle/>
          <a:p>
            <a:fld id="{8E9DB3F9-9F75-4D5B-8454-4C2DFA3626A5}" type="slidenum">
              <a:rPr lang="en-US" smtClean="0"/>
              <a:t>12</a:t>
            </a:fld>
            <a:endParaRPr lang="en-US" dirty="0"/>
          </a:p>
        </p:txBody>
      </p:sp>
    </p:spTree>
    <p:extLst>
      <p:ext uri="{BB962C8B-B14F-4D97-AF65-F5344CB8AC3E}">
        <p14:creationId xmlns:p14="http://schemas.microsoft.com/office/powerpoint/2010/main" val="4263134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AFE13-CC03-47EA-AC96-0B9F1DA8C9B0}"/>
              </a:ext>
            </a:extLst>
          </p:cNvPr>
          <p:cNvSpPr>
            <a:spLocks noGrp="1"/>
          </p:cNvSpPr>
          <p:nvPr>
            <p:ph type="title"/>
          </p:nvPr>
        </p:nvSpPr>
        <p:spPr>
          <a:xfrm>
            <a:off x="343416" y="315950"/>
            <a:ext cx="7886700" cy="496718"/>
          </a:xfrm>
        </p:spPr>
        <p:txBody>
          <a:bodyPr>
            <a:normAutofit fontScale="90000"/>
          </a:bodyPr>
          <a:lstStyle/>
          <a:p>
            <a:r>
              <a:rPr lang="en-US" dirty="0"/>
              <a:t>Phase II </a:t>
            </a:r>
          </a:p>
        </p:txBody>
      </p:sp>
      <p:sp>
        <p:nvSpPr>
          <p:cNvPr id="6" name="Text Placeholder 5">
            <a:extLst>
              <a:ext uri="{FF2B5EF4-FFF2-40B4-BE49-F238E27FC236}">
                <a16:creationId xmlns:a16="http://schemas.microsoft.com/office/drawing/2014/main" id="{B3CF79EB-16EA-47E7-84BC-14575356D7F0}"/>
              </a:ext>
            </a:extLst>
          </p:cNvPr>
          <p:cNvSpPr>
            <a:spLocks noGrp="1"/>
          </p:cNvSpPr>
          <p:nvPr>
            <p:ph type="body" sz="quarter" idx="3"/>
          </p:nvPr>
        </p:nvSpPr>
        <p:spPr>
          <a:xfrm>
            <a:off x="343416" y="957200"/>
            <a:ext cx="4447979" cy="617934"/>
          </a:xfrm>
        </p:spPr>
        <p:txBody>
          <a:bodyPr>
            <a:normAutofit/>
          </a:bodyPr>
          <a:lstStyle/>
          <a:p>
            <a:r>
              <a:rPr lang="en-US" sz="1800" i="1" dirty="0"/>
              <a:t>Small Groups: </a:t>
            </a:r>
          </a:p>
        </p:txBody>
      </p:sp>
      <p:sp>
        <p:nvSpPr>
          <p:cNvPr id="7" name="Content Placeholder 6">
            <a:extLst>
              <a:ext uri="{FF2B5EF4-FFF2-40B4-BE49-F238E27FC236}">
                <a16:creationId xmlns:a16="http://schemas.microsoft.com/office/drawing/2014/main" id="{AC803F33-D7CB-4D9A-A9B3-A32ABC086FC0}"/>
              </a:ext>
            </a:extLst>
          </p:cNvPr>
          <p:cNvSpPr>
            <a:spLocks noGrp="1"/>
          </p:cNvSpPr>
          <p:nvPr>
            <p:ph sz="quarter" idx="4"/>
          </p:nvPr>
        </p:nvSpPr>
        <p:spPr>
          <a:xfrm>
            <a:off x="287456" y="1719666"/>
            <a:ext cx="3424735" cy="3248119"/>
          </a:xfrm>
        </p:spPr>
        <p:txBody>
          <a:bodyPr>
            <a:normAutofit/>
          </a:bodyPr>
          <a:lstStyle/>
          <a:p>
            <a:r>
              <a:rPr lang="en-US" sz="1400" dirty="0"/>
              <a:t>Bible studies and </a:t>
            </a:r>
            <a:r>
              <a:rPr lang="en-US" sz="1400" b="1" dirty="0"/>
              <a:t>small groups can meet in person or online</a:t>
            </a:r>
          </a:p>
          <a:p>
            <a:pPr lvl="1"/>
            <a:r>
              <a:rPr lang="en-US" sz="1400" dirty="0"/>
              <a:t>Consider keeping online options as some people will not be comfortable in person</a:t>
            </a:r>
          </a:p>
          <a:p>
            <a:r>
              <a:rPr lang="en-US" sz="1400" dirty="0"/>
              <a:t>Recommendation is </a:t>
            </a:r>
            <a:r>
              <a:rPr lang="en-US" sz="1400" b="1" dirty="0"/>
              <a:t>not to have Vacation Bible School in person</a:t>
            </a:r>
            <a:r>
              <a:rPr lang="en-US" sz="1400" dirty="0"/>
              <a:t>. Consider offering it online or having a no-touch drop off activity</a:t>
            </a:r>
          </a:p>
          <a:p>
            <a:r>
              <a:rPr lang="en-US" sz="1400" b="1" dirty="0"/>
              <a:t>Mission trips are anticipated to be unwise </a:t>
            </a:r>
            <a:r>
              <a:rPr lang="en-US" sz="1400" dirty="0"/>
              <a:t>for some time. Consider it an ideal time for mission in the local area</a:t>
            </a:r>
          </a:p>
          <a:p>
            <a:pPr marL="0" indent="0">
              <a:buNone/>
            </a:pPr>
            <a:endParaRPr lang="en-US" sz="1200" dirty="0"/>
          </a:p>
        </p:txBody>
      </p:sp>
      <p:sp>
        <p:nvSpPr>
          <p:cNvPr id="14" name="Text Placeholder 5">
            <a:extLst>
              <a:ext uri="{FF2B5EF4-FFF2-40B4-BE49-F238E27FC236}">
                <a16:creationId xmlns:a16="http://schemas.microsoft.com/office/drawing/2014/main" id="{233EB778-1E92-4711-A2C3-8725D5090075}"/>
              </a:ext>
            </a:extLst>
          </p:cNvPr>
          <p:cNvSpPr txBox="1">
            <a:spLocks/>
          </p:cNvSpPr>
          <p:nvPr/>
        </p:nvSpPr>
        <p:spPr>
          <a:xfrm>
            <a:off x="4286766" y="957200"/>
            <a:ext cx="4073627" cy="617934"/>
          </a:xfrm>
          <a:prstGeom prst="rect">
            <a:avLst/>
          </a:prstGeom>
        </p:spPr>
        <p:txBody>
          <a:bodyPr vert="horz" lIns="91440" tIns="45720" rIns="91440" bIns="45720" rtlCol="0" anchor="b">
            <a:normAutofit/>
          </a:bodyPr>
          <a:lstStyle>
            <a:lvl1pPr marL="0" indent="0" algn="l" defTabSz="914400" rtl="0" eaLnBrk="1" latinLnBrk="0" hangingPunct="1">
              <a:lnSpc>
                <a:spcPct val="95000"/>
              </a:lnSpc>
              <a:spcBef>
                <a:spcPts val="1400"/>
              </a:spcBef>
              <a:spcAft>
                <a:spcPts val="200"/>
              </a:spcAft>
              <a:buClr>
                <a:schemeClr val="accent1"/>
              </a:buClr>
              <a:buSzPct val="80000"/>
              <a:buFont typeface="Arial" pitchFamily="34" charset="0"/>
              <a:buNone/>
              <a:defRPr sz="2400" b="1" kern="1200" spc="10" baseline="0">
                <a:solidFill>
                  <a:schemeClr val="tx1"/>
                </a:solidFill>
                <a:latin typeface="+mn-lt"/>
                <a:ea typeface="+mn-ea"/>
                <a:cs typeface="+mn-cs"/>
              </a:defRPr>
            </a:lvl1pPr>
            <a:lvl2pPr marL="457200" indent="0" algn="l" defTabSz="914400" rtl="0" eaLnBrk="1" latinLnBrk="0" hangingPunct="1">
              <a:lnSpc>
                <a:spcPct val="90000"/>
              </a:lnSpc>
              <a:spcBef>
                <a:spcPts val="300"/>
              </a:spcBef>
              <a:spcAft>
                <a:spcPts val="300"/>
              </a:spcAft>
              <a:buClr>
                <a:schemeClr val="accent1"/>
              </a:buClr>
              <a:buFont typeface="Wingdings 2" pitchFamily="18" charset="2"/>
              <a:buNone/>
              <a:defRPr sz="2000" b="1" kern="1200">
                <a:solidFill>
                  <a:schemeClr val="tx1">
                    <a:lumMod val="85000"/>
                    <a:lumOff val="15000"/>
                  </a:schemeClr>
                </a:solidFill>
                <a:latin typeface="+mn-lt"/>
                <a:ea typeface="+mn-ea"/>
                <a:cs typeface="+mn-cs"/>
              </a:defRPr>
            </a:lvl2pPr>
            <a:lvl3pPr marL="914400" indent="0" algn="l" defTabSz="914400" rtl="0" eaLnBrk="1" latinLnBrk="0" hangingPunct="1">
              <a:lnSpc>
                <a:spcPct val="90000"/>
              </a:lnSpc>
              <a:spcBef>
                <a:spcPts val="300"/>
              </a:spcBef>
              <a:spcAft>
                <a:spcPts val="300"/>
              </a:spcAft>
              <a:buClr>
                <a:schemeClr val="accent1"/>
              </a:buClr>
              <a:buFont typeface="Wingdings 2" pitchFamily="18" charset="2"/>
              <a:buNone/>
              <a:defRPr sz="1800" b="1" kern="1200">
                <a:solidFill>
                  <a:schemeClr val="tx1">
                    <a:lumMod val="85000"/>
                    <a:lumOff val="15000"/>
                  </a:schemeClr>
                </a:solidFill>
                <a:latin typeface="+mn-lt"/>
                <a:ea typeface="+mn-ea"/>
                <a:cs typeface="+mn-cs"/>
              </a:defRPr>
            </a:lvl3pPr>
            <a:lvl4pPr marL="1371600" indent="0" algn="l" defTabSz="914400" rtl="0" eaLnBrk="1" latinLnBrk="0" hangingPunct="1">
              <a:lnSpc>
                <a:spcPct val="90000"/>
              </a:lnSpc>
              <a:spcBef>
                <a:spcPts val="300"/>
              </a:spcBef>
              <a:spcAft>
                <a:spcPts val="300"/>
              </a:spcAft>
              <a:buClr>
                <a:schemeClr val="accent1"/>
              </a:buClr>
              <a:buFont typeface="Wingdings 2" pitchFamily="18" charset="2"/>
              <a:buNone/>
              <a:defRPr sz="1600" b="1" kern="1200">
                <a:solidFill>
                  <a:schemeClr val="tx1">
                    <a:lumMod val="85000"/>
                    <a:lumOff val="15000"/>
                  </a:schemeClr>
                </a:solidFill>
                <a:latin typeface="+mn-lt"/>
                <a:ea typeface="+mn-ea"/>
                <a:cs typeface="+mn-cs"/>
              </a:defRPr>
            </a:lvl4pPr>
            <a:lvl5pPr marL="1828800" indent="0" algn="l" defTabSz="914400" rtl="0" eaLnBrk="1" latinLnBrk="0" hangingPunct="1">
              <a:lnSpc>
                <a:spcPct val="90000"/>
              </a:lnSpc>
              <a:spcBef>
                <a:spcPts val="300"/>
              </a:spcBef>
              <a:spcAft>
                <a:spcPts val="300"/>
              </a:spcAft>
              <a:buClr>
                <a:schemeClr val="accent1"/>
              </a:buClr>
              <a:buFont typeface="Wingdings 2" pitchFamily="18" charset="2"/>
              <a:buNone/>
              <a:defRPr sz="1600" b="1" kern="1200">
                <a:solidFill>
                  <a:schemeClr val="tx1">
                    <a:lumMod val="85000"/>
                    <a:lumOff val="15000"/>
                  </a:schemeClr>
                </a:solidFill>
                <a:latin typeface="+mn-lt"/>
                <a:ea typeface="+mn-ea"/>
                <a:cs typeface="+mn-cs"/>
              </a:defRPr>
            </a:lvl5pPr>
            <a:lvl6pPr marL="2286000" indent="0" algn="l" defTabSz="914400" rtl="0" eaLnBrk="1" latinLnBrk="0" hangingPunct="1">
              <a:lnSpc>
                <a:spcPct val="90000"/>
              </a:lnSpc>
              <a:spcBef>
                <a:spcPts val="300"/>
              </a:spcBef>
              <a:spcAft>
                <a:spcPts val="300"/>
              </a:spcAft>
              <a:buClr>
                <a:schemeClr val="accent1"/>
              </a:buClr>
              <a:buFont typeface="Wingdings 2" pitchFamily="18" charset="2"/>
              <a:buNone/>
              <a:defRPr sz="1600" b="1" kern="1200">
                <a:solidFill>
                  <a:schemeClr val="tx1">
                    <a:lumMod val="85000"/>
                    <a:lumOff val="15000"/>
                  </a:schemeClr>
                </a:solidFill>
                <a:latin typeface="+mn-lt"/>
                <a:ea typeface="+mn-ea"/>
                <a:cs typeface="+mn-cs"/>
              </a:defRPr>
            </a:lvl6pPr>
            <a:lvl7pPr marL="2743200" indent="0" algn="l" defTabSz="914400" rtl="0" eaLnBrk="1" latinLnBrk="0" hangingPunct="1">
              <a:lnSpc>
                <a:spcPct val="90000"/>
              </a:lnSpc>
              <a:spcBef>
                <a:spcPts val="300"/>
              </a:spcBef>
              <a:spcAft>
                <a:spcPts val="300"/>
              </a:spcAft>
              <a:buClr>
                <a:schemeClr val="accent1"/>
              </a:buClr>
              <a:buFont typeface="Wingdings 2" pitchFamily="18" charset="2"/>
              <a:buNone/>
              <a:defRPr sz="1600" b="1" kern="1200">
                <a:solidFill>
                  <a:schemeClr val="tx1">
                    <a:lumMod val="85000"/>
                    <a:lumOff val="15000"/>
                  </a:schemeClr>
                </a:solidFill>
                <a:latin typeface="+mn-lt"/>
                <a:ea typeface="+mn-ea"/>
                <a:cs typeface="+mn-cs"/>
              </a:defRPr>
            </a:lvl7pPr>
            <a:lvl8pPr marL="3200400" indent="0" algn="l" defTabSz="914400" rtl="0" eaLnBrk="1" latinLnBrk="0" hangingPunct="1">
              <a:lnSpc>
                <a:spcPct val="90000"/>
              </a:lnSpc>
              <a:spcBef>
                <a:spcPts val="300"/>
              </a:spcBef>
              <a:spcAft>
                <a:spcPts val="300"/>
              </a:spcAft>
              <a:buClr>
                <a:schemeClr val="accent1"/>
              </a:buClr>
              <a:buFont typeface="Wingdings 2" pitchFamily="18" charset="2"/>
              <a:buNone/>
              <a:defRPr sz="1600" b="1" kern="1200">
                <a:solidFill>
                  <a:schemeClr val="tx1">
                    <a:lumMod val="85000"/>
                    <a:lumOff val="15000"/>
                  </a:schemeClr>
                </a:solidFill>
                <a:latin typeface="+mn-lt"/>
                <a:ea typeface="+mn-ea"/>
                <a:cs typeface="+mn-cs"/>
              </a:defRPr>
            </a:lvl8pPr>
            <a:lvl9pPr marL="3657600" indent="0" algn="l" defTabSz="914400" rtl="0" eaLnBrk="1" latinLnBrk="0" hangingPunct="1">
              <a:lnSpc>
                <a:spcPct val="90000"/>
              </a:lnSpc>
              <a:spcBef>
                <a:spcPts val="300"/>
              </a:spcBef>
              <a:spcAft>
                <a:spcPts val="300"/>
              </a:spcAft>
              <a:buClr>
                <a:schemeClr val="accent1"/>
              </a:buClr>
              <a:buFont typeface="Wingdings 2" pitchFamily="18" charset="2"/>
              <a:buNone/>
              <a:defRPr sz="1600" b="1" kern="1200">
                <a:solidFill>
                  <a:schemeClr val="tx1">
                    <a:lumMod val="85000"/>
                    <a:lumOff val="15000"/>
                  </a:schemeClr>
                </a:solidFill>
                <a:latin typeface="+mn-lt"/>
                <a:ea typeface="+mn-ea"/>
                <a:cs typeface="+mn-cs"/>
              </a:defRPr>
            </a:lvl9pPr>
          </a:lstStyle>
          <a:p>
            <a:r>
              <a:rPr lang="en-US" sz="1800" i="1" dirty="0"/>
              <a:t>General Building: </a:t>
            </a:r>
          </a:p>
        </p:txBody>
      </p:sp>
      <p:sp>
        <p:nvSpPr>
          <p:cNvPr id="15" name="Content Placeholder 6">
            <a:extLst>
              <a:ext uri="{FF2B5EF4-FFF2-40B4-BE49-F238E27FC236}">
                <a16:creationId xmlns:a16="http://schemas.microsoft.com/office/drawing/2014/main" id="{DC582999-38B4-48B2-8817-62595B5B0A36}"/>
              </a:ext>
            </a:extLst>
          </p:cNvPr>
          <p:cNvSpPr txBox="1">
            <a:spLocks/>
          </p:cNvSpPr>
          <p:nvPr/>
        </p:nvSpPr>
        <p:spPr>
          <a:xfrm>
            <a:off x="4286766" y="1719665"/>
            <a:ext cx="3583444" cy="4676585"/>
          </a:xfrm>
          <a:prstGeom prst="rect">
            <a:avLst/>
          </a:prstGeom>
        </p:spPr>
        <p:txBody>
          <a:bodyPr vert="horz" lIns="91440" tIns="45720" rIns="91440" bIns="45720" rtlCol="0">
            <a:normAutofit fontScale="92500" lnSpcReduction="10000"/>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en-US" sz="1500" b="1" dirty="0"/>
              <a:t>Post signs </a:t>
            </a:r>
            <a:r>
              <a:rPr lang="en-US" sz="1500" dirty="0"/>
              <a:t>indicating symptoms and urge people to stay home, seek medical attention, if they show any signs</a:t>
            </a:r>
          </a:p>
          <a:p>
            <a:r>
              <a:rPr lang="en-US" sz="1500" dirty="0"/>
              <a:t>Have </a:t>
            </a:r>
            <a:r>
              <a:rPr lang="en-US" sz="1500" b="1" dirty="0"/>
              <a:t>a good stock of soap, hand sanitizer, tissue and disposable paper towels </a:t>
            </a:r>
            <a:r>
              <a:rPr lang="en-US" sz="1500" dirty="0"/>
              <a:t>on hand. This will also include masks if you plan to provide them to your members</a:t>
            </a:r>
          </a:p>
          <a:p>
            <a:r>
              <a:rPr lang="en-US" sz="1500" dirty="0"/>
              <a:t>Weather permitting, </a:t>
            </a:r>
            <a:r>
              <a:rPr lang="en-US" sz="1500" b="1" dirty="0"/>
              <a:t>propping doors open </a:t>
            </a:r>
            <a:r>
              <a:rPr lang="en-US" sz="1500" dirty="0"/>
              <a:t>prevent the need for congregants to touch doors</a:t>
            </a:r>
          </a:p>
          <a:p>
            <a:r>
              <a:rPr lang="en-US" sz="1500" b="1" dirty="0"/>
              <a:t>Clean the building regularly </a:t>
            </a:r>
            <a:r>
              <a:rPr lang="en-US" sz="1500" dirty="0"/>
              <a:t>between groups and focus on high-touch surfaces. Consider having no touch trash cans </a:t>
            </a:r>
          </a:p>
          <a:p>
            <a:r>
              <a:rPr lang="en-US" sz="1500" dirty="0"/>
              <a:t>If you become aware of </a:t>
            </a:r>
            <a:r>
              <a:rPr lang="en-US" sz="1500" b="1" dirty="0"/>
              <a:t>someone in the church building with COVID-19, put your communication plan in action </a:t>
            </a:r>
            <a:r>
              <a:rPr lang="en-US" sz="1500" dirty="0"/>
              <a:t>and contact tracers</a:t>
            </a:r>
          </a:p>
          <a:p>
            <a:endParaRPr lang="en-US" sz="1500" dirty="0"/>
          </a:p>
          <a:p>
            <a:endParaRPr lang="en-US" sz="1500" dirty="0"/>
          </a:p>
        </p:txBody>
      </p:sp>
      <p:sp>
        <p:nvSpPr>
          <p:cNvPr id="16" name="TextBox 15">
            <a:extLst>
              <a:ext uri="{FF2B5EF4-FFF2-40B4-BE49-F238E27FC236}">
                <a16:creationId xmlns:a16="http://schemas.microsoft.com/office/drawing/2014/main" id="{41CC00E4-8E7D-4E2C-9C47-10F29222F439}"/>
              </a:ext>
            </a:extLst>
          </p:cNvPr>
          <p:cNvSpPr txBox="1"/>
          <p:nvPr/>
        </p:nvSpPr>
        <p:spPr>
          <a:xfrm>
            <a:off x="6209075" y="6523216"/>
            <a:ext cx="2260555" cy="230832"/>
          </a:xfrm>
          <a:prstGeom prst="rect">
            <a:avLst/>
          </a:prstGeom>
          <a:noFill/>
        </p:spPr>
        <p:txBody>
          <a:bodyPr wrap="none" rtlCol="0">
            <a:spAutoFit/>
          </a:bodyPr>
          <a:lstStyle/>
          <a:p>
            <a:r>
              <a:rPr lang="en-US" sz="900" i="1" dirty="0">
                <a:solidFill>
                  <a:schemeClr val="tx1">
                    <a:lumMod val="85000"/>
                  </a:schemeClr>
                </a:solidFill>
              </a:rPr>
              <a:t>Source: Wisconsin Council of Churches</a:t>
            </a:r>
          </a:p>
        </p:txBody>
      </p:sp>
      <p:sp>
        <p:nvSpPr>
          <p:cNvPr id="3" name="Slide Number Placeholder 2">
            <a:extLst>
              <a:ext uri="{FF2B5EF4-FFF2-40B4-BE49-F238E27FC236}">
                <a16:creationId xmlns:a16="http://schemas.microsoft.com/office/drawing/2014/main" id="{D0C8753C-B49B-439F-84C9-5C531DCBAA48}"/>
              </a:ext>
            </a:extLst>
          </p:cNvPr>
          <p:cNvSpPr>
            <a:spLocks noGrp="1"/>
          </p:cNvSpPr>
          <p:nvPr>
            <p:ph type="sldNum" sz="quarter" idx="12"/>
          </p:nvPr>
        </p:nvSpPr>
        <p:spPr/>
        <p:txBody>
          <a:bodyPr/>
          <a:lstStyle/>
          <a:p>
            <a:fld id="{8E9DB3F9-9F75-4D5B-8454-4C2DFA3626A5}" type="slidenum">
              <a:rPr lang="en-US" smtClean="0"/>
              <a:t>13</a:t>
            </a:fld>
            <a:endParaRPr lang="en-US" dirty="0"/>
          </a:p>
        </p:txBody>
      </p:sp>
    </p:spTree>
    <p:extLst>
      <p:ext uri="{BB962C8B-B14F-4D97-AF65-F5344CB8AC3E}">
        <p14:creationId xmlns:p14="http://schemas.microsoft.com/office/powerpoint/2010/main" val="4270816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AEBEF6-C87A-4EB6-82A4-8A83359D64E0}"/>
              </a:ext>
            </a:extLst>
          </p:cNvPr>
          <p:cNvSpPr>
            <a:spLocks noGrp="1"/>
          </p:cNvSpPr>
          <p:nvPr>
            <p:ph type="ctrTitle"/>
          </p:nvPr>
        </p:nvSpPr>
        <p:spPr>
          <a:xfrm>
            <a:off x="879715" y="756745"/>
            <a:ext cx="7406640" cy="3311487"/>
          </a:xfrm>
        </p:spPr>
        <p:txBody>
          <a:bodyPr anchor="b">
            <a:normAutofit/>
          </a:bodyPr>
          <a:lstStyle/>
          <a:p>
            <a:r>
              <a:rPr lang="en-US" sz="5200" dirty="0"/>
              <a:t>Phase III: Criteria</a:t>
            </a:r>
          </a:p>
        </p:txBody>
      </p:sp>
      <p:sp>
        <p:nvSpPr>
          <p:cNvPr id="10" name="Rectangle 9">
            <a:extLst>
              <a:ext uri="{FF2B5EF4-FFF2-40B4-BE49-F238E27FC236}">
                <a16:creationId xmlns:a16="http://schemas.microsoft.com/office/drawing/2014/main" id="{0D11122E-E982-4BDE-B647-CC3FFA523A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11"/>
            <a:ext cx="348018" cy="423648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46212EE-01CC-454A-833C-B8485AA4C0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33670"/>
            <a:ext cx="348018" cy="2624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DC77849-3BD1-4E59-BF04-13EDE54861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017" y="4233670"/>
            <a:ext cx="8121613" cy="2624330"/>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ubtitle 4">
            <a:extLst>
              <a:ext uri="{FF2B5EF4-FFF2-40B4-BE49-F238E27FC236}">
                <a16:creationId xmlns:a16="http://schemas.microsoft.com/office/drawing/2014/main" id="{484931D6-6377-4AA0-8A4D-CDC7A3ACDEF0}"/>
              </a:ext>
            </a:extLst>
          </p:cNvPr>
          <p:cNvSpPr>
            <a:spLocks noGrp="1"/>
          </p:cNvSpPr>
          <p:nvPr>
            <p:ph type="subTitle" idx="1"/>
          </p:nvPr>
        </p:nvSpPr>
        <p:spPr>
          <a:xfrm>
            <a:off x="879715" y="4389965"/>
            <a:ext cx="7264196" cy="2420268"/>
          </a:xfrm>
          <a:noFill/>
        </p:spPr>
        <p:txBody>
          <a:bodyPr anchor="t">
            <a:normAutofit lnSpcReduction="10000"/>
          </a:bodyPr>
          <a:lstStyle/>
          <a:p>
            <a:r>
              <a:rPr lang="en-US" sz="1500" dirty="0"/>
              <a:t>Look for </a:t>
            </a:r>
            <a:r>
              <a:rPr lang="en-US" sz="1500" b="1" u="sng" dirty="0"/>
              <a:t>several more weeks </a:t>
            </a:r>
            <a:r>
              <a:rPr lang="en-US" sz="1500" dirty="0"/>
              <a:t>of declining case counts</a:t>
            </a:r>
          </a:p>
          <a:p>
            <a:pPr marL="171450" indent="-171450">
              <a:buFont typeface="Arial" panose="020B0604020202020204" pitchFamily="34" charset="0"/>
              <a:buChar char="•"/>
            </a:pPr>
            <a:r>
              <a:rPr lang="en-US" sz="1100" i="1" dirty="0"/>
              <a:t>If numbers of infections increase, physical distancing recommendations would need to be tightened temporarily to get back on track</a:t>
            </a:r>
          </a:p>
          <a:p>
            <a:r>
              <a:rPr lang="en-US" sz="1500" dirty="0"/>
              <a:t>Widespread availability of testing</a:t>
            </a:r>
          </a:p>
          <a:p>
            <a:r>
              <a:rPr lang="en-US" sz="1500" dirty="0"/>
              <a:t>Contact tracing </a:t>
            </a:r>
          </a:p>
          <a:p>
            <a:r>
              <a:rPr lang="en-US" sz="1500" dirty="0"/>
              <a:t>No Personal Protective Equipment (PPE) Shortages</a:t>
            </a:r>
          </a:p>
          <a:p>
            <a:r>
              <a:rPr lang="en-US" sz="1500" i="1" dirty="0"/>
              <a:t>Continued observations of physical / social distancing</a:t>
            </a:r>
          </a:p>
          <a:p>
            <a:endParaRPr lang="en-US" sz="2400" dirty="0">
              <a:solidFill>
                <a:schemeClr val="tx1"/>
              </a:solidFill>
            </a:endParaRPr>
          </a:p>
        </p:txBody>
      </p:sp>
      <p:sp>
        <p:nvSpPr>
          <p:cNvPr id="7" name="TextBox 6">
            <a:extLst>
              <a:ext uri="{FF2B5EF4-FFF2-40B4-BE49-F238E27FC236}">
                <a16:creationId xmlns:a16="http://schemas.microsoft.com/office/drawing/2014/main" id="{FAFC37A1-C9AA-4BA0-B80B-40D42E50AC6D}"/>
              </a:ext>
            </a:extLst>
          </p:cNvPr>
          <p:cNvSpPr txBox="1"/>
          <p:nvPr/>
        </p:nvSpPr>
        <p:spPr>
          <a:xfrm>
            <a:off x="6209075" y="6523216"/>
            <a:ext cx="2260555" cy="230832"/>
          </a:xfrm>
          <a:prstGeom prst="rect">
            <a:avLst/>
          </a:prstGeom>
          <a:noFill/>
        </p:spPr>
        <p:txBody>
          <a:bodyPr wrap="none" rtlCol="0">
            <a:spAutoFit/>
          </a:bodyPr>
          <a:lstStyle/>
          <a:p>
            <a:r>
              <a:rPr lang="en-US" sz="900" dirty="0">
                <a:solidFill>
                  <a:schemeClr val="tx1">
                    <a:lumMod val="85000"/>
                  </a:schemeClr>
                </a:solidFill>
              </a:rPr>
              <a:t>Source: Wisconsin Council of Churches</a:t>
            </a:r>
          </a:p>
        </p:txBody>
      </p:sp>
    </p:spTree>
    <p:extLst>
      <p:ext uri="{BB962C8B-B14F-4D97-AF65-F5344CB8AC3E}">
        <p14:creationId xmlns:p14="http://schemas.microsoft.com/office/powerpoint/2010/main" val="1823884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AFE13-CC03-47EA-AC96-0B9F1DA8C9B0}"/>
              </a:ext>
            </a:extLst>
          </p:cNvPr>
          <p:cNvSpPr>
            <a:spLocks noGrp="1"/>
          </p:cNvSpPr>
          <p:nvPr>
            <p:ph type="title"/>
          </p:nvPr>
        </p:nvSpPr>
        <p:spPr>
          <a:xfrm>
            <a:off x="369863" y="115646"/>
            <a:ext cx="7269480" cy="699585"/>
          </a:xfrm>
        </p:spPr>
        <p:txBody>
          <a:bodyPr>
            <a:normAutofit/>
          </a:bodyPr>
          <a:lstStyle/>
          <a:p>
            <a:r>
              <a:rPr lang="en-US" dirty="0"/>
              <a:t>Phase III </a:t>
            </a:r>
          </a:p>
        </p:txBody>
      </p:sp>
      <p:sp>
        <p:nvSpPr>
          <p:cNvPr id="7" name="Content Placeholder 6">
            <a:extLst>
              <a:ext uri="{FF2B5EF4-FFF2-40B4-BE49-F238E27FC236}">
                <a16:creationId xmlns:a16="http://schemas.microsoft.com/office/drawing/2014/main" id="{AC803F33-D7CB-4D9A-A9B3-A32ABC086FC0}"/>
              </a:ext>
            </a:extLst>
          </p:cNvPr>
          <p:cNvSpPr>
            <a:spLocks noGrp="1"/>
          </p:cNvSpPr>
          <p:nvPr>
            <p:ph idx="1"/>
          </p:nvPr>
        </p:nvSpPr>
        <p:spPr>
          <a:xfrm>
            <a:off x="464238" y="1708771"/>
            <a:ext cx="7085423" cy="4351337"/>
          </a:xfrm>
        </p:spPr>
        <p:txBody>
          <a:bodyPr>
            <a:normAutofit/>
          </a:bodyPr>
          <a:lstStyle/>
          <a:p>
            <a:r>
              <a:rPr lang="en-US" sz="1500" b="1" dirty="0"/>
              <a:t>High risk individuals (people over 60 and with underlying conditions) should continue to shelter in place</a:t>
            </a:r>
          </a:p>
          <a:p>
            <a:r>
              <a:rPr lang="en-US" sz="1500" dirty="0"/>
              <a:t>Hospitals and care facilities are recommended to </a:t>
            </a:r>
            <a:r>
              <a:rPr lang="en-US" sz="1500" b="1" dirty="0"/>
              <a:t>continuing limiting visitors which could have implications on Pastoral Care and Business</a:t>
            </a:r>
            <a:r>
              <a:rPr lang="en-US" sz="1500" dirty="0"/>
              <a:t>. </a:t>
            </a:r>
          </a:p>
          <a:p>
            <a:r>
              <a:rPr lang="en-US" sz="1500" b="1" dirty="0"/>
              <a:t>Wear cloth face masks </a:t>
            </a:r>
            <a:r>
              <a:rPr lang="en-US" sz="1500" dirty="0"/>
              <a:t>while at church and in community ministry in public places</a:t>
            </a:r>
          </a:p>
          <a:p>
            <a:endParaRPr lang="en-US" sz="1500" dirty="0"/>
          </a:p>
        </p:txBody>
      </p:sp>
      <p:sp>
        <p:nvSpPr>
          <p:cNvPr id="6" name="Text Placeholder 5">
            <a:extLst>
              <a:ext uri="{FF2B5EF4-FFF2-40B4-BE49-F238E27FC236}">
                <a16:creationId xmlns:a16="http://schemas.microsoft.com/office/drawing/2014/main" id="{B3CF79EB-16EA-47E7-84BC-14575356D7F0}"/>
              </a:ext>
            </a:extLst>
          </p:cNvPr>
          <p:cNvSpPr>
            <a:spLocks noGrp="1"/>
          </p:cNvSpPr>
          <p:nvPr>
            <p:ph type="body" sz="quarter" idx="4294967295"/>
          </p:nvPr>
        </p:nvSpPr>
        <p:spPr>
          <a:xfrm>
            <a:off x="464239" y="1151833"/>
            <a:ext cx="3887787" cy="431351"/>
          </a:xfrm>
        </p:spPr>
        <p:txBody>
          <a:bodyPr>
            <a:normAutofit/>
          </a:bodyPr>
          <a:lstStyle/>
          <a:p>
            <a:pPr marL="0" indent="0">
              <a:buNone/>
            </a:pPr>
            <a:r>
              <a:rPr lang="en-US" b="1" i="1" dirty="0"/>
              <a:t>Recommendations: </a:t>
            </a:r>
          </a:p>
          <a:p>
            <a:endParaRPr lang="en-US" b="1" i="1" dirty="0"/>
          </a:p>
        </p:txBody>
      </p:sp>
      <p:sp>
        <p:nvSpPr>
          <p:cNvPr id="12" name="TextBox 11">
            <a:extLst>
              <a:ext uri="{FF2B5EF4-FFF2-40B4-BE49-F238E27FC236}">
                <a16:creationId xmlns:a16="http://schemas.microsoft.com/office/drawing/2014/main" id="{FBBC15EE-212F-4FCB-9F17-6364055D587F}"/>
              </a:ext>
            </a:extLst>
          </p:cNvPr>
          <p:cNvSpPr txBox="1"/>
          <p:nvPr/>
        </p:nvSpPr>
        <p:spPr>
          <a:xfrm>
            <a:off x="6209075" y="6523216"/>
            <a:ext cx="2260555" cy="230832"/>
          </a:xfrm>
          <a:prstGeom prst="rect">
            <a:avLst/>
          </a:prstGeom>
          <a:noFill/>
        </p:spPr>
        <p:txBody>
          <a:bodyPr wrap="none" rtlCol="0">
            <a:spAutoFit/>
          </a:bodyPr>
          <a:lstStyle/>
          <a:p>
            <a:r>
              <a:rPr lang="en-US" sz="900" i="1" dirty="0">
                <a:solidFill>
                  <a:schemeClr val="tx1">
                    <a:lumMod val="85000"/>
                  </a:schemeClr>
                </a:solidFill>
              </a:rPr>
              <a:t>Source: Wisconsin Council of Churches</a:t>
            </a:r>
          </a:p>
        </p:txBody>
      </p:sp>
      <p:sp>
        <p:nvSpPr>
          <p:cNvPr id="3" name="Slide Number Placeholder 2">
            <a:extLst>
              <a:ext uri="{FF2B5EF4-FFF2-40B4-BE49-F238E27FC236}">
                <a16:creationId xmlns:a16="http://schemas.microsoft.com/office/drawing/2014/main" id="{9F24F591-9041-4AAA-9572-FF164CC0EE22}"/>
              </a:ext>
            </a:extLst>
          </p:cNvPr>
          <p:cNvSpPr>
            <a:spLocks noGrp="1"/>
          </p:cNvSpPr>
          <p:nvPr>
            <p:ph type="sldNum" sz="quarter" idx="12"/>
          </p:nvPr>
        </p:nvSpPr>
        <p:spPr/>
        <p:txBody>
          <a:bodyPr/>
          <a:lstStyle/>
          <a:p>
            <a:fld id="{8E9DB3F9-9F75-4D5B-8454-4C2DFA3626A5}" type="slidenum">
              <a:rPr lang="en-US" smtClean="0"/>
              <a:t>15</a:t>
            </a:fld>
            <a:endParaRPr lang="en-US" dirty="0"/>
          </a:p>
        </p:txBody>
      </p:sp>
    </p:spTree>
    <p:extLst>
      <p:ext uri="{BB962C8B-B14F-4D97-AF65-F5344CB8AC3E}">
        <p14:creationId xmlns:p14="http://schemas.microsoft.com/office/powerpoint/2010/main" val="187529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AFE13-CC03-47EA-AC96-0B9F1DA8C9B0}"/>
              </a:ext>
            </a:extLst>
          </p:cNvPr>
          <p:cNvSpPr>
            <a:spLocks noGrp="1"/>
          </p:cNvSpPr>
          <p:nvPr>
            <p:ph type="title"/>
          </p:nvPr>
        </p:nvSpPr>
        <p:spPr>
          <a:xfrm>
            <a:off x="468290" y="272768"/>
            <a:ext cx="7886700" cy="496718"/>
          </a:xfrm>
        </p:spPr>
        <p:txBody>
          <a:bodyPr>
            <a:normAutofit fontScale="90000"/>
          </a:bodyPr>
          <a:lstStyle/>
          <a:p>
            <a:r>
              <a:rPr lang="en-US" dirty="0"/>
              <a:t>Phase III </a:t>
            </a:r>
          </a:p>
        </p:txBody>
      </p:sp>
      <p:sp>
        <p:nvSpPr>
          <p:cNvPr id="5" name="Text Placeholder 4">
            <a:extLst>
              <a:ext uri="{FF2B5EF4-FFF2-40B4-BE49-F238E27FC236}">
                <a16:creationId xmlns:a16="http://schemas.microsoft.com/office/drawing/2014/main" id="{A6B646FF-539E-4CDF-A3EE-1A753EA93EAF}"/>
              </a:ext>
            </a:extLst>
          </p:cNvPr>
          <p:cNvSpPr>
            <a:spLocks noGrp="1"/>
          </p:cNvSpPr>
          <p:nvPr>
            <p:ph type="body" idx="1"/>
          </p:nvPr>
        </p:nvSpPr>
        <p:spPr>
          <a:xfrm>
            <a:off x="468290" y="1251925"/>
            <a:ext cx="3868340" cy="354164"/>
          </a:xfrm>
        </p:spPr>
        <p:txBody>
          <a:bodyPr>
            <a:normAutofit/>
          </a:bodyPr>
          <a:lstStyle/>
          <a:p>
            <a:r>
              <a:rPr lang="en-US" sz="1800" i="1" dirty="0"/>
              <a:t>Worship</a:t>
            </a:r>
          </a:p>
        </p:txBody>
      </p:sp>
      <p:sp>
        <p:nvSpPr>
          <p:cNvPr id="3" name="Content Placeholder 2">
            <a:extLst>
              <a:ext uri="{FF2B5EF4-FFF2-40B4-BE49-F238E27FC236}">
                <a16:creationId xmlns:a16="http://schemas.microsoft.com/office/drawing/2014/main" id="{2D64240D-1503-4697-BE26-2F0A55B6964B}"/>
              </a:ext>
            </a:extLst>
          </p:cNvPr>
          <p:cNvSpPr>
            <a:spLocks noGrp="1"/>
          </p:cNvSpPr>
          <p:nvPr>
            <p:ph sz="half" idx="2"/>
          </p:nvPr>
        </p:nvSpPr>
        <p:spPr>
          <a:xfrm>
            <a:off x="377304" y="1726504"/>
            <a:ext cx="4016726" cy="4643611"/>
          </a:xfrm>
        </p:spPr>
        <p:txBody>
          <a:bodyPr>
            <a:normAutofit fontScale="92500"/>
          </a:bodyPr>
          <a:lstStyle/>
          <a:p>
            <a:r>
              <a:rPr lang="en-US" sz="1500" dirty="0"/>
              <a:t>Churches of </a:t>
            </a:r>
            <a:r>
              <a:rPr lang="en-US" sz="1500" b="1" dirty="0"/>
              <a:t>all sizes offer in-person and online options</a:t>
            </a:r>
          </a:p>
          <a:p>
            <a:r>
              <a:rPr lang="en-US" sz="1500" b="1" dirty="0"/>
              <a:t>Physical distancing is not required by Phase III</a:t>
            </a:r>
            <a:r>
              <a:rPr lang="en-US" sz="1500" dirty="0"/>
              <a:t>. However, the recommendation is to </a:t>
            </a:r>
            <a:r>
              <a:rPr lang="en-US" sz="1500" b="1" dirty="0"/>
              <a:t>avoid overcrowding in the sanctuary </a:t>
            </a:r>
            <a:r>
              <a:rPr lang="en-US" sz="1500" dirty="0"/>
              <a:t>as much as possible.</a:t>
            </a:r>
          </a:p>
          <a:p>
            <a:pPr lvl="1"/>
            <a:r>
              <a:rPr lang="en-US" sz="1300" dirty="0"/>
              <a:t>Consider multiple services if necessary.  If so, utilize bulletins and screens as alternatives for pew bibles etc. </a:t>
            </a:r>
          </a:p>
          <a:p>
            <a:r>
              <a:rPr lang="en-US" sz="1500" b="1" dirty="0"/>
              <a:t>Watch public health recommendations</a:t>
            </a:r>
            <a:r>
              <a:rPr lang="en-US" sz="1500" dirty="0"/>
              <a:t> on Communion and group singing</a:t>
            </a:r>
          </a:p>
          <a:p>
            <a:r>
              <a:rPr lang="en-US" sz="1500" dirty="0"/>
              <a:t>Continue to use </a:t>
            </a:r>
            <a:r>
              <a:rPr lang="en-US" sz="1500" b="1" dirty="0"/>
              <a:t>no-touch alternatives for passing the peace, collecting offering and liturgical resources. </a:t>
            </a:r>
          </a:p>
          <a:p>
            <a:r>
              <a:rPr lang="en-US" sz="1500" dirty="0"/>
              <a:t>Continue </a:t>
            </a:r>
            <a:r>
              <a:rPr lang="en-US" sz="1500" b="1" dirty="0"/>
              <a:t>encouraging people against mingling after service</a:t>
            </a:r>
            <a:r>
              <a:rPr lang="en-US" sz="1500" dirty="0"/>
              <a:t>.  The recommendation is against offering a fellowship/coffee hour.</a:t>
            </a:r>
          </a:p>
          <a:p>
            <a:endParaRPr lang="en-US" dirty="0"/>
          </a:p>
        </p:txBody>
      </p:sp>
      <p:sp>
        <p:nvSpPr>
          <p:cNvPr id="8" name="Text Placeholder 4">
            <a:extLst>
              <a:ext uri="{FF2B5EF4-FFF2-40B4-BE49-F238E27FC236}">
                <a16:creationId xmlns:a16="http://schemas.microsoft.com/office/drawing/2014/main" id="{591338A6-C19F-46DC-87FD-35C91E78EE73}"/>
              </a:ext>
            </a:extLst>
          </p:cNvPr>
          <p:cNvSpPr txBox="1">
            <a:spLocks/>
          </p:cNvSpPr>
          <p:nvPr/>
        </p:nvSpPr>
        <p:spPr>
          <a:xfrm>
            <a:off x="4572000" y="1251925"/>
            <a:ext cx="3868340" cy="354164"/>
          </a:xfrm>
          <a:prstGeom prst="rect">
            <a:avLst/>
          </a:prstGeom>
        </p:spPr>
        <p:txBody>
          <a:bodyPr vert="horz" lIns="91440" tIns="45720" rIns="91440" bIns="45720" rtlCol="0" anchor="b">
            <a:normAutofit/>
          </a:bodyPr>
          <a:lstStyle>
            <a:lvl1pPr marL="0" indent="0" algn="l" defTabSz="914400" rtl="0" eaLnBrk="1" latinLnBrk="0" hangingPunct="1">
              <a:lnSpc>
                <a:spcPct val="95000"/>
              </a:lnSpc>
              <a:spcBef>
                <a:spcPts val="1400"/>
              </a:spcBef>
              <a:spcAft>
                <a:spcPts val="200"/>
              </a:spcAft>
              <a:buClr>
                <a:schemeClr val="accent1"/>
              </a:buClr>
              <a:buSzPct val="80000"/>
              <a:buFont typeface="Arial" pitchFamily="34" charset="0"/>
              <a:buNone/>
              <a:defRPr sz="2400" b="1" kern="1200" spc="10" baseline="0">
                <a:solidFill>
                  <a:schemeClr val="tx1"/>
                </a:solidFill>
                <a:latin typeface="+mn-lt"/>
                <a:ea typeface="+mn-ea"/>
                <a:cs typeface="+mn-cs"/>
              </a:defRPr>
            </a:lvl1pPr>
            <a:lvl2pPr marL="457200" indent="0" algn="l" defTabSz="914400" rtl="0" eaLnBrk="1" latinLnBrk="0" hangingPunct="1">
              <a:lnSpc>
                <a:spcPct val="90000"/>
              </a:lnSpc>
              <a:spcBef>
                <a:spcPts val="300"/>
              </a:spcBef>
              <a:spcAft>
                <a:spcPts val="300"/>
              </a:spcAft>
              <a:buClr>
                <a:schemeClr val="accent1"/>
              </a:buClr>
              <a:buFont typeface="Wingdings 2" pitchFamily="18" charset="2"/>
              <a:buNone/>
              <a:defRPr sz="2000" b="1" kern="1200">
                <a:solidFill>
                  <a:schemeClr val="tx1">
                    <a:lumMod val="85000"/>
                    <a:lumOff val="15000"/>
                  </a:schemeClr>
                </a:solidFill>
                <a:latin typeface="+mn-lt"/>
                <a:ea typeface="+mn-ea"/>
                <a:cs typeface="+mn-cs"/>
              </a:defRPr>
            </a:lvl2pPr>
            <a:lvl3pPr marL="914400" indent="0" algn="l" defTabSz="914400" rtl="0" eaLnBrk="1" latinLnBrk="0" hangingPunct="1">
              <a:lnSpc>
                <a:spcPct val="90000"/>
              </a:lnSpc>
              <a:spcBef>
                <a:spcPts val="300"/>
              </a:spcBef>
              <a:spcAft>
                <a:spcPts val="300"/>
              </a:spcAft>
              <a:buClr>
                <a:schemeClr val="accent1"/>
              </a:buClr>
              <a:buFont typeface="Wingdings 2" pitchFamily="18" charset="2"/>
              <a:buNone/>
              <a:defRPr sz="1800" b="1" kern="1200">
                <a:solidFill>
                  <a:schemeClr val="tx1">
                    <a:lumMod val="85000"/>
                    <a:lumOff val="15000"/>
                  </a:schemeClr>
                </a:solidFill>
                <a:latin typeface="+mn-lt"/>
                <a:ea typeface="+mn-ea"/>
                <a:cs typeface="+mn-cs"/>
              </a:defRPr>
            </a:lvl3pPr>
            <a:lvl4pPr marL="1371600" indent="0" algn="l" defTabSz="914400" rtl="0" eaLnBrk="1" latinLnBrk="0" hangingPunct="1">
              <a:lnSpc>
                <a:spcPct val="90000"/>
              </a:lnSpc>
              <a:spcBef>
                <a:spcPts val="300"/>
              </a:spcBef>
              <a:spcAft>
                <a:spcPts val="300"/>
              </a:spcAft>
              <a:buClr>
                <a:schemeClr val="accent1"/>
              </a:buClr>
              <a:buFont typeface="Wingdings 2" pitchFamily="18" charset="2"/>
              <a:buNone/>
              <a:defRPr sz="1600" b="1" kern="1200">
                <a:solidFill>
                  <a:schemeClr val="tx1">
                    <a:lumMod val="85000"/>
                    <a:lumOff val="15000"/>
                  </a:schemeClr>
                </a:solidFill>
                <a:latin typeface="+mn-lt"/>
                <a:ea typeface="+mn-ea"/>
                <a:cs typeface="+mn-cs"/>
              </a:defRPr>
            </a:lvl4pPr>
            <a:lvl5pPr marL="1828800" indent="0" algn="l" defTabSz="914400" rtl="0" eaLnBrk="1" latinLnBrk="0" hangingPunct="1">
              <a:lnSpc>
                <a:spcPct val="90000"/>
              </a:lnSpc>
              <a:spcBef>
                <a:spcPts val="300"/>
              </a:spcBef>
              <a:spcAft>
                <a:spcPts val="300"/>
              </a:spcAft>
              <a:buClr>
                <a:schemeClr val="accent1"/>
              </a:buClr>
              <a:buFont typeface="Wingdings 2" pitchFamily="18" charset="2"/>
              <a:buNone/>
              <a:defRPr sz="1600" b="1" kern="1200">
                <a:solidFill>
                  <a:schemeClr val="tx1">
                    <a:lumMod val="85000"/>
                    <a:lumOff val="15000"/>
                  </a:schemeClr>
                </a:solidFill>
                <a:latin typeface="+mn-lt"/>
                <a:ea typeface="+mn-ea"/>
                <a:cs typeface="+mn-cs"/>
              </a:defRPr>
            </a:lvl5pPr>
            <a:lvl6pPr marL="2286000" indent="0" algn="l" defTabSz="914400" rtl="0" eaLnBrk="1" latinLnBrk="0" hangingPunct="1">
              <a:lnSpc>
                <a:spcPct val="90000"/>
              </a:lnSpc>
              <a:spcBef>
                <a:spcPts val="300"/>
              </a:spcBef>
              <a:spcAft>
                <a:spcPts val="300"/>
              </a:spcAft>
              <a:buClr>
                <a:schemeClr val="accent1"/>
              </a:buClr>
              <a:buFont typeface="Wingdings 2" pitchFamily="18" charset="2"/>
              <a:buNone/>
              <a:defRPr sz="1600" b="1" kern="1200">
                <a:solidFill>
                  <a:schemeClr val="tx1">
                    <a:lumMod val="85000"/>
                    <a:lumOff val="15000"/>
                  </a:schemeClr>
                </a:solidFill>
                <a:latin typeface="+mn-lt"/>
                <a:ea typeface="+mn-ea"/>
                <a:cs typeface="+mn-cs"/>
              </a:defRPr>
            </a:lvl6pPr>
            <a:lvl7pPr marL="2743200" indent="0" algn="l" defTabSz="914400" rtl="0" eaLnBrk="1" latinLnBrk="0" hangingPunct="1">
              <a:lnSpc>
                <a:spcPct val="90000"/>
              </a:lnSpc>
              <a:spcBef>
                <a:spcPts val="300"/>
              </a:spcBef>
              <a:spcAft>
                <a:spcPts val="300"/>
              </a:spcAft>
              <a:buClr>
                <a:schemeClr val="accent1"/>
              </a:buClr>
              <a:buFont typeface="Wingdings 2" pitchFamily="18" charset="2"/>
              <a:buNone/>
              <a:defRPr sz="1600" b="1" kern="1200">
                <a:solidFill>
                  <a:schemeClr val="tx1">
                    <a:lumMod val="85000"/>
                    <a:lumOff val="15000"/>
                  </a:schemeClr>
                </a:solidFill>
                <a:latin typeface="+mn-lt"/>
                <a:ea typeface="+mn-ea"/>
                <a:cs typeface="+mn-cs"/>
              </a:defRPr>
            </a:lvl7pPr>
            <a:lvl8pPr marL="3200400" indent="0" algn="l" defTabSz="914400" rtl="0" eaLnBrk="1" latinLnBrk="0" hangingPunct="1">
              <a:lnSpc>
                <a:spcPct val="90000"/>
              </a:lnSpc>
              <a:spcBef>
                <a:spcPts val="300"/>
              </a:spcBef>
              <a:spcAft>
                <a:spcPts val="300"/>
              </a:spcAft>
              <a:buClr>
                <a:schemeClr val="accent1"/>
              </a:buClr>
              <a:buFont typeface="Wingdings 2" pitchFamily="18" charset="2"/>
              <a:buNone/>
              <a:defRPr sz="1600" b="1" kern="1200">
                <a:solidFill>
                  <a:schemeClr val="tx1">
                    <a:lumMod val="85000"/>
                    <a:lumOff val="15000"/>
                  </a:schemeClr>
                </a:solidFill>
                <a:latin typeface="+mn-lt"/>
                <a:ea typeface="+mn-ea"/>
                <a:cs typeface="+mn-cs"/>
              </a:defRPr>
            </a:lvl8pPr>
            <a:lvl9pPr marL="3657600" indent="0" algn="l" defTabSz="914400" rtl="0" eaLnBrk="1" latinLnBrk="0" hangingPunct="1">
              <a:lnSpc>
                <a:spcPct val="90000"/>
              </a:lnSpc>
              <a:spcBef>
                <a:spcPts val="300"/>
              </a:spcBef>
              <a:spcAft>
                <a:spcPts val="300"/>
              </a:spcAft>
              <a:buClr>
                <a:schemeClr val="accent1"/>
              </a:buClr>
              <a:buFont typeface="Wingdings 2" pitchFamily="18" charset="2"/>
              <a:buNone/>
              <a:defRPr sz="1600" b="1" kern="1200">
                <a:solidFill>
                  <a:schemeClr val="tx1">
                    <a:lumMod val="85000"/>
                    <a:lumOff val="15000"/>
                  </a:schemeClr>
                </a:solidFill>
                <a:latin typeface="+mn-lt"/>
                <a:ea typeface="+mn-ea"/>
                <a:cs typeface="+mn-cs"/>
              </a:defRPr>
            </a:lvl9pPr>
          </a:lstStyle>
          <a:p>
            <a:r>
              <a:rPr lang="en-US" sz="1800" i="1" dirty="0"/>
              <a:t>Church Business</a:t>
            </a:r>
          </a:p>
        </p:txBody>
      </p:sp>
      <p:sp>
        <p:nvSpPr>
          <p:cNvPr id="9" name="Content Placeholder 2">
            <a:extLst>
              <a:ext uri="{FF2B5EF4-FFF2-40B4-BE49-F238E27FC236}">
                <a16:creationId xmlns:a16="http://schemas.microsoft.com/office/drawing/2014/main" id="{8F9BD077-E908-46FD-AE9D-3F337B1F9ED2}"/>
              </a:ext>
            </a:extLst>
          </p:cNvPr>
          <p:cNvSpPr txBox="1">
            <a:spLocks/>
          </p:cNvSpPr>
          <p:nvPr/>
        </p:nvSpPr>
        <p:spPr>
          <a:xfrm>
            <a:off x="4572000" y="1726503"/>
            <a:ext cx="3868340" cy="4328553"/>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en-US" sz="1500" b="1" dirty="0"/>
              <a:t>Office functions could resume as normal</a:t>
            </a:r>
            <a:r>
              <a:rPr lang="en-US" sz="1500" dirty="0"/>
              <a:t>, with attention to cleaning. </a:t>
            </a:r>
          </a:p>
          <a:p>
            <a:r>
              <a:rPr lang="en-US" sz="1500" b="1" dirty="0"/>
              <a:t>Groups, teams and committees could meet in person</a:t>
            </a:r>
          </a:p>
          <a:p>
            <a:endParaRPr lang="en-US" dirty="0"/>
          </a:p>
        </p:txBody>
      </p:sp>
      <p:sp>
        <p:nvSpPr>
          <p:cNvPr id="14" name="TextBox 13">
            <a:extLst>
              <a:ext uri="{FF2B5EF4-FFF2-40B4-BE49-F238E27FC236}">
                <a16:creationId xmlns:a16="http://schemas.microsoft.com/office/drawing/2014/main" id="{B78296BE-9E0A-4B18-A958-E8632335CD62}"/>
              </a:ext>
            </a:extLst>
          </p:cNvPr>
          <p:cNvSpPr txBox="1"/>
          <p:nvPr/>
        </p:nvSpPr>
        <p:spPr>
          <a:xfrm>
            <a:off x="6209075" y="6523216"/>
            <a:ext cx="2260555" cy="230832"/>
          </a:xfrm>
          <a:prstGeom prst="rect">
            <a:avLst/>
          </a:prstGeom>
          <a:noFill/>
        </p:spPr>
        <p:txBody>
          <a:bodyPr wrap="none" rtlCol="0">
            <a:spAutoFit/>
          </a:bodyPr>
          <a:lstStyle/>
          <a:p>
            <a:r>
              <a:rPr lang="en-US" sz="900" i="1" dirty="0">
                <a:solidFill>
                  <a:schemeClr val="tx1">
                    <a:lumMod val="85000"/>
                  </a:schemeClr>
                </a:solidFill>
              </a:rPr>
              <a:t>Source: Wisconsin Council of Churches</a:t>
            </a:r>
          </a:p>
        </p:txBody>
      </p:sp>
      <p:sp>
        <p:nvSpPr>
          <p:cNvPr id="4" name="Slide Number Placeholder 3">
            <a:extLst>
              <a:ext uri="{FF2B5EF4-FFF2-40B4-BE49-F238E27FC236}">
                <a16:creationId xmlns:a16="http://schemas.microsoft.com/office/drawing/2014/main" id="{E3145503-0F88-41A3-BCBD-4E9E90B67257}"/>
              </a:ext>
            </a:extLst>
          </p:cNvPr>
          <p:cNvSpPr>
            <a:spLocks noGrp="1"/>
          </p:cNvSpPr>
          <p:nvPr>
            <p:ph type="sldNum" sz="quarter" idx="12"/>
          </p:nvPr>
        </p:nvSpPr>
        <p:spPr/>
        <p:txBody>
          <a:bodyPr/>
          <a:lstStyle/>
          <a:p>
            <a:fld id="{8E9DB3F9-9F75-4D5B-8454-4C2DFA3626A5}" type="slidenum">
              <a:rPr lang="en-US" smtClean="0"/>
              <a:t>16</a:t>
            </a:fld>
            <a:endParaRPr lang="en-US" dirty="0"/>
          </a:p>
        </p:txBody>
      </p:sp>
    </p:spTree>
    <p:extLst>
      <p:ext uri="{BB962C8B-B14F-4D97-AF65-F5344CB8AC3E}">
        <p14:creationId xmlns:p14="http://schemas.microsoft.com/office/powerpoint/2010/main" val="3917910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AFE13-CC03-47EA-AC96-0B9F1DA8C9B0}"/>
              </a:ext>
            </a:extLst>
          </p:cNvPr>
          <p:cNvSpPr>
            <a:spLocks noGrp="1"/>
          </p:cNvSpPr>
          <p:nvPr>
            <p:ph type="title"/>
          </p:nvPr>
        </p:nvSpPr>
        <p:spPr>
          <a:xfrm>
            <a:off x="427294" y="336524"/>
            <a:ext cx="7886700" cy="496718"/>
          </a:xfrm>
        </p:spPr>
        <p:txBody>
          <a:bodyPr>
            <a:normAutofit fontScale="90000"/>
          </a:bodyPr>
          <a:lstStyle/>
          <a:p>
            <a:r>
              <a:rPr lang="en-US" dirty="0"/>
              <a:t>Phase III</a:t>
            </a:r>
          </a:p>
        </p:txBody>
      </p:sp>
      <p:sp>
        <p:nvSpPr>
          <p:cNvPr id="6" name="Text Placeholder 5">
            <a:extLst>
              <a:ext uri="{FF2B5EF4-FFF2-40B4-BE49-F238E27FC236}">
                <a16:creationId xmlns:a16="http://schemas.microsoft.com/office/drawing/2014/main" id="{B3CF79EB-16EA-47E7-84BC-14575356D7F0}"/>
              </a:ext>
            </a:extLst>
          </p:cNvPr>
          <p:cNvSpPr>
            <a:spLocks noGrp="1"/>
          </p:cNvSpPr>
          <p:nvPr>
            <p:ph type="body" sz="quarter" idx="3"/>
          </p:nvPr>
        </p:nvSpPr>
        <p:spPr>
          <a:xfrm>
            <a:off x="4572000" y="934063"/>
            <a:ext cx="4073627" cy="617934"/>
          </a:xfrm>
        </p:spPr>
        <p:txBody>
          <a:bodyPr>
            <a:normAutofit/>
          </a:bodyPr>
          <a:lstStyle/>
          <a:p>
            <a:r>
              <a:rPr lang="en-US" sz="1800" i="1" dirty="0"/>
              <a:t>General Building: </a:t>
            </a:r>
          </a:p>
        </p:txBody>
      </p:sp>
      <p:sp>
        <p:nvSpPr>
          <p:cNvPr id="7" name="Content Placeholder 6">
            <a:extLst>
              <a:ext uri="{FF2B5EF4-FFF2-40B4-BE49-F238E27FC236}">
                <a16:creationId xmlns:a16="http://schemas.microsoft.com/office/drawing/2014/main" id="{AC803F33-D7CB-4D9A-A9B3-A32ABC086FC0}"/>
              </a:ext>
            </a:extLst>
          </p:cNvPr>
          <p:cNvSpPr>
            <a:spLocks noGrp="1"/>
          </p:cNvSpPr>
          <p:nvPr>
            <p:ph sz="quarter" idx="4"/>
          </p:nvPr>
        </p:nvSpPr>
        <p:spPr>
          <a:xfrm>
            <a:off x="4572000" y="1637381"/>
            <a:ext cx="3544485" cy="4413126"/>
          </a:xfrm>
        </p:spPr>
        <p:txBody>
          <a:bodyPr>
            <a:normAutofit lnSpcReduction="10000"/>
          </a:bodyPr>
          <a:lstStyle/>
          <a:p>
            <a:r>
              <a:rPr lang="en-US" sz="1500" b="1" dirty="0"/>
              <a:t>Post signs </a:t>
            </a:r>
            <a:r>
              <a:rPr lang="en-US" sz="1500" dirty="0"/>
              <a:t>indicating symptoms and urge people to stay home, seek medical attention, if they show any signs</a:t>
            </a:r>
          </a:p>
          <a:p>
            <a:r>
              <a:rPr lang="en-US" sz="1500" dirty="0"/>
              <a:t>Have a </a:t>
            </a:r>
            <a:r>
              <a:rPr lang="en-US" sz="1500" b="1" dirty="0"/>
              <a:t>good stock of soap, hand sanitizer, tissue and disposable paper towels on hand.</a:t>
            </a:r>
            <a:r>
              <a:rPr lang="en-US" sz="1500" dirty="0"/>
              <a:t> This will also include masks if you plan to provide them to your members</a:t>
            </a:r>
          </a:p>
          <a:p>
            <a:r>
              <a:rPr lang="en-US" sz="1500" b="1" dirty="0"/>
              <a:t>Clean the building regularly </a:t>
            </a:r>
            <a:r>
              <a:rPr lang="en-US" sz="1500" dirty="0"/>
              <a:t>between groups and focus on high-touch surfaces. Consider having no touch trash cans</a:t>
            </a:r>
          </a:p>
          <a:p>
            <a:r>
              <a:rPr lang="en-US" sz="1500" dirty="0"/>
              <a:t>If you become aware of </a:t>
            </a:r>
            <a:r>
              <a:rPr lang="en-US" sz="1500" b="1" dirty="0"/>
              <a:t>someone in the church building with COVID-19, put your communication plan in action </a:t>
            </a:r>
            <a:r>
              <a:rPr lang="en-US" sz="1500" dirty="0"/>
              <a:t>and contact tracers</a:t>
            </a:r>
          </a:p>
          <a:p>
            <a:endParaRPr lang="en-US" sz="1500" dirty="0"/>
          </a:p>
          <a:p>
            <a:pPr marL="0" indent="0">
              <a:buNone/>
            </a:pPr>
            <a:endParaRPr lang="en-US" sz="1500" dirty="0"/>
          </a:p>
          <a:p>
            <a:endParaRPr lang="en-US" sz="1500" dirty="0"/>
          </a:p>
        </p:txBody>
      </p:sp>
      <p:sp>
        <p:nvSpPr>
          <p:cNvPr id="8" name="Text Placeholder 5">
            <a:extLst>
              <a:ext uri="{FF2B5EF4-FFF2-40B4-BE49-F238E27FC236}">
                <a16:creationId xmlns:a16="http://schemas.microsoft.com/office/drawing/2014/main" id="{853117BE-AE12-437C-81E3-265F8DD31DE6}"/>
              </a:ext>
            </a:extLst>
          </p:cNvPr>
          <p:cNvSpPr txBox="1">
            <a:spLocks/>
          </p:cNvSpPr>
          <p:nvPr/>
        </p:nvSpPr>
        <p:spPr>
          <a:xfrm>
            <a:off x="507011" y="934063"/>
            <a:ext cx="4073627" cy="617934"/>
          </a:xfrm>
          <a:prstGeom prst="rect">
            <a:avLst/>
          </a:prstGeom>
        </p:spPr>
        <p:txBody>
          <a:bodyPr vert="horz" lIns="91440" tIns="45720" rIns="91440" bIns="45720" rtlCol="0" anchor="b">
            <a:normAutofit/>
          </a:bodyPr>
          <a:lstStyle>
            <a:lvl1pPr marL="0" indent="0" algn="l" defTabSz="914400" rtl="0" eaLnBrk="1" latinLnBrk="0" hangingPunct="1">
              <a:lnSpc>
                <a:spcPct val="95000"/>
              </a:lnSpc>
              <a:spcBef>
                <a:spcPts val="1400"/>
              </a:spcBef>
              <a:spcAft>
                <a:spcPts val="200"/>
              </a:spcAft>
              <a:buClr>
                <a:schemeClr val="accent1"/>
              </a:buClr>
              <a:buSzPct val="80000"/>
              <a:buFont typeface="Arial" pitchFamily="34" charset="0"/>
              <a:buNone/>
              <a:defRPr sz="2400" b="1" kern="1200" spc="10" baseline="0">
                <a:solidFill>
                  <a:schemeClr val="tx1"/>
                </a:solidFill>
                <a:latin typeface="+mn-lt"/>
                <a:ea typeface="+mn-ea"/>
                <a:cs typeface="+mn-cs"/>
              </a:defRPr>
            </a:lvl1pPr>
            <a:lvl2pPr marL="457200" indent="0" algn="l" defTabSz="914400" rtl="0" eaLnBrk="1" latinLnBrk="0" hangingPunct="1">
              <a:lnSpc>
                <a:spcPct val="90000"/>
              </a:lnSpc>
              <a:spcBef>
                <a:spcPts val="300"/>
              </a:spcBef>
              <a:spcAft>
                <a:spcPts val="300"/>
              </a:spcAft>
              <a:buClr>
                <a:schemeClr val="accent1"/>
              </a:buClr>
              <a:buFont typeface="Wingdings 2" pitchFamily="18" charset="2"/>
              <a:buNone/>
              <a:defRPr sz="2000" b="1" kern="1200">
                <a:solidFill>
                  <a:schemeClr val="tx1">
                    <a:lumMod val="85000"/>
                    <a:lumOff val="15000"/>
                  </a:schemeClr>
                </a:solidFill>
                <a:latin typeface="+mn-lt"/>
                <a:ea typeface="+mn-ea"/>
                <a:cs typeface="+mn-cs"/>
              </a:defRPr>
            </a:lvl2pPr>
            <a:lvl3pPr marL="914400" indent="0" algn="l" defTabSz="914400" rtl="0" eaLnBrk="1" latinLnBrk="0" hangingPunct="1">
              <a:lnSpc>
                <a:spcPct val="90000"/>
              </a:lnSpc>
              <a:spcBef>
                <a:spcPts val="300"/>
              </a:spcBef>
              <a:spcAft>
                <a:spcPts val="300"/>
              </a:spcAft>
              <a:buClr>
                <a:schemeClr val="accent1"/>
              </a:buClr>
              <a:buFont typeface="Wingdings 2" pitchFamily="18" charset="2"/>
              <a:buNone/>
              <a:defRPr sz="1800" b="1" kern="1200">
                <a:solidFill>
                  <a:schemeClr val="tx1">
                    <a:lumMod val="85000"/>
                    <a:lumOff val="15000"/>
                  </a:schemeClr>
                </a:solidFill>
                <a:latin typeface="+mn-lt"/>
                <a:ea typeface="+mn-ea"/>
                <a:cs typeface="+mn-cs"/>
              </a:defRPr>
            </a:lvl3pPr>
            <a:lvl4pPr marL="1371600" indent="0" algn="l" defTabSz="914400" rtl="0" eaLnBrk="1" latinLnBrk="0" hangingPunct="1">
              <a:lnSpc>
                <a:spcPct val="90000"/>
              </a:lnSpc>
              <a:spcBef>
                <a:spcPts val="300"/>
              </a:spcBef>
              <a:spcAft>
                <a:spcPts val="300"/>
              </a:spcAft>
              <a:buClr>
                <a:schemeClr val="accent1"/>
              </a:buClr>
              <a:buFont typeface="Wingdings 2" pitchFamily="18" charset="2"/>
              <a:buNone/>
              <a:defRPr sz="1600" b="1" kern="1200">
                <a:solidFill>
                  <a:schemeClr val="tx1">
                    <a:lumMod val="85000"/>
                    <a:lumOff val="15000"/>
                  </a:schemeClr>
                </a:solidFill>
                <a:latin typeface="+mn-lt"/>
                <a:ea typeface="+mn-ea"/>
                <a:cs typeface="+mn-cs"/>
              </a:defRPr>
            </a:lvl4pPr>
            <a:lvl5pPr marL="1828800" indent="0" algn="l" defTabSz="914400" rtl="0" eaLnBrk="1" latinLnBrk="0" hangingPunct="1">
              <a:lnSpc>
                <a:spcPct val="90000"/>
              </a:lnSpc>
              <a:spcBef>
                <a:spcPts val="300"/>
              </a:spcBef>
              <a:spcAft>
                <a:spcPts val="300"/>
              </a:spcAft>
              <a:buClr>
                <a:schemeClr val="accent1"/>
              </a:buClr>
              <a:buFont typeface="Wingdings 2" pitchFamily="18" charset="2"/>
              <a:buNone/>
              <a:defRPr sz="1600" b="1" kern="1200">
                <a:solidFill>
                  <a:schemeClr val="tx1">
                    <a:lumMod val="85000"/>
                    <a:lumOff val="15000"/>
                  </a:schemeClr>
                </a:solidFill>
                <a:latin typeface="+mn-lt"/>
                <a:ea typeface="+mn-ea"/>
                <a:cs typeface="+mn-cs"/>
              </a:defRPr>
            </a:lvl5pPr>
            <a:lvl6pPr marL="2286000" indent="0" algn="l" defTabSz="914400" rtl="0" eaLnBrk="1" latinLnBrk="0" hangingPunct="1">
              <a:lnSpc>
                <a:spcPct val="90000"/>
              </a:lnSpc>
              <a:spcBef>
                <a:spcPts val="300"/>
              </a:spcBef>
              <a:spcAft>
                <a:spcPts val="300"/>
              </a:spcAft>
              <a:buClr>
                <a:schemeClr val="accent1"/>
              </a:buClr>
              <a:buFont typeface="Wingdings 2" pitchFamily="18" charset="2"/>
              <a:buNone/>
              <a:defRPr sz="1600" b="1" kern="1200">
                <a:solidFill>
                  <a:schemeClr val="tx1">
                    <a:lumMod val="85000"/>
                    <a:lumOff val="15000"/>
                  </a:schemeClr>
                </a:solidFill>
                <a:latin typeface="+mn-lt"/>
                <a:ea typeface="+mn-ea"/>
                <a:cs typeface="+mn-cs"/>
              </a:defRPr>
            </a:lvl6pPr>
            <a:lvl7pPr marL="2743200" indent="0" algn="l" defTabSz="914400" rtl="0" eaLnBrk="1" latinLnBrk="0" hangingPunct="1">
              <a:lnSpc>
                <a:spcPct val="90000"/>
              </a:lnSpc>
              <a:spcBef>
                <a:spcPts val="300"/>
              </a:spcBef>
              <a:spcAft>
                <a:spcPts val="300"/>
              </a:spcAft>
              <a:buClr>
                <a:schemeClr val="accent1"/>
              </a:buClr>
              <a:buFont typeface="Wingdings 2" pitchFamily="18" charset="2"/>
              <a:buNone/>
              <a:defRPr sz="1600" b="1" kern="1200">
                <a:solidFill>
                  <a:schemeClr val="tx1">
                    <a:lumMod val="85000"/>
                    <a:lumOff val="15000"/>
                  </a:schemeClr>
                </a:solidFill>
                <a:latin typeface="+mn-lt"/>
                <a:ea typeface="+mn-ea"/>
                <a:cs typeface="+mn-cs"/>
              </a:defRPr>
            </a:lvl7pPr>
            <a:lvl8pPr marL="3200400" indent="0" algn="l" defTabSz="914400" rtl="0" eaLnBrk="1" latinLnBrk="0" hangingPunct="1">
              <a:lnSpc>
                <a:spcPct val="90000"/>
              </a:lnSpc>
              <a:spcBef>
                <a:spcPts val="300"/>
              </a:spcBef>
              <a:spcAft>
                <a:spcPts val="300"/>
              </a:spcAft>
              <a:buClr>
                <a:schemeClr val="accent1"/>
              </a:buClr>
              <a:buFont typeface="Wingdings 2" pitchFamily="18" charset="2"/>
              <a:buNone/>
              <a:defRPr sz="1600" b="1" kern="1200">
                <a:solidFill>
                  <a:schemeClr val="tx1">
                    <a:lumMod val="85000"/>
                    <a:lumOff val="15000"/>
                  </a:schemeClr>
                </a:solidFill>
                <a:latin typeface="+mn-lt"/>
                <a:ea typeface="+mn-ea"/>
                <a:cs typeface="+mn-cs"/>
              </a:defRPr>
            </a:lvl8pPr>
            <a:lvl9pPr marL="3657600" indent="0" algn="l" defTabSz="914400" rtl="0" eaLnBrk="1" latinLnBrk="0" hangingPunct="1">
              <a:lnSpc>
                <a:spcPct val="90000"/>
              </a:lnSpc>
              <a:spcBef>
                <a:spcPts val="300"/>
              </a:spcBef>
              <a:spcAft>
                <a:spcPts val="300"/>
              </a:spcAft>
              <a:buClr>
                <a:schemeClr val="accent1"/>
              </a:buClr>
              <a:buFont typeface="Wingdings 2" pitchFamily="18" charset="2"/>
              <a:buNone/>
              <a:defRPr sz="1600" b="1" kern="1200">
                <a:solidFill>
                  <a:schemeClr val="tx1">
                    <a:lumMod val="85000"/>
                    <a:lumOff val="15000"/>
                  </a:schemeClr>
                </a:solidFill>
                <a:latin typeface="+mn-lt"/>
                <a:ea typeface="+mn-ea"/>
                <a:cs typeface="+mn-cs"/>
              </a:defRPr>
            </a:lvl9pPr>
          </a:lstStyle>
          <a:p>
            <a:r>
              <a:rPr lang="en-US" sz="1800" i="1" dirty="0"/>
              <a:t>Small Groups</a:t>
            </a:r>
          </a:p>
        </p:txBody>
      </p:sp>
      <p:sp>
        <p:nvSpPr>
          <p:cNvPr id="9" name="Content Placeholder 6">
            <a:extLst>
              <a:ext uri="{FF2B5EF4-FFF2-40B4-BE49-F238E27FC236}">
                <a16:creationId xmlns:a16="http://schemas.microsoft.com/office/drawing/2014/main" id="{6D8D0278-C750-4FBA-B7AC-F34827A4BEDB}"/>
              </a:ext>
            </a:extLst>
          </p:cNvPr>
          <p:cNvSpPr txBox="1">
            <a:spLocks/>
          </p:cNvSpPr>
          <p:nvPr/>
        </p:nvSpPr>
        <p:spPr>
          <a:xfrm>
            <a:off x="507012" y="1684922"/>
            <a:ext cx="3544484" cy="3488156"/>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en-US" sz="1500" dirty="0"/>
              <a:t>It should be </a:t>
            </a:r>
            <a:r>
              <a:rPr lang="en-US" sz="1500" b="1" dirty="0"/>
              <a:t>safer for Bible studies and small groups to meet in person</a:t>
            </a:r>
          </a:p>
          <a:p>
            <a:r>
              <a:rPr lang="en-US" sz="1500" b="1" dirty="0"/>
              <a:t>Maintain online options </a:t>
            </a:r>
            <a:r>
              <a:rPr lang="en-US" sz="1500" dirty="0"/>
              <a:t>for those who are at high-risk </a:t>
            </a:r>
          </a:p>
          <a:p>
            <a:endParaRPr lang="en-US" sz="1500" dirty="0"/>
          </a:p>
        </p:txBody>
      </p:sp>
      <p:sp>
        <p:nvSpPr>
          <p:cNvPr id="14" name="TextBox 13">
            <a:extLst>
              <a:ext uri="{FF2B5EF4-FFF2-40B4-BE49-F238E27FC236}">
                <a16:creationId xmlns:a16="http://schemas.microsoft.com/office/drawing/2014/main" id="{C14A40D2-08A7-4F89-B3B2-532387F7B3B9}"/>
              </a:ext>
            </a:extLst>
          </p:cNvPr>
          <p:cNvSpPr txBox="1"/>
          <p:nvPr/>
        </p:nvSpPr>
        <p:spPr>
          <a:xfrm>
            <a:off x="6053439" y="6521476"/>
            <a:ext cx="2260555" cy="230832"/>
          </a:xfrm>
          <a:prstGeom prst="rect">
            <a:avLst/>
          </a:prstGeom>
          <a:noFill/>
        </p:spPr>
        <p:txBody>
          <a:bodyPr wrap="none" rtlCol="0">
            <a:spAutoFit/>
          </a:bodyPr>
          <a:lstStyle/>
          <a:p>
            <a:r>
              <a:rPr lang="en-US" sz="900" i="1" dirty="0">
                <a:solidFill>
                  <a:schemeClr val="tx1">
                    <a:lumMod val="85000"/>
                  </a:schemeClr>
                </a:solidFill>
              </a:rPr>
              <a:t>Source: Wisconsin Council of Churches</a:t>
            </a:r>
          </a:p>
        </p:txBody>
      </p:sp>
      <p:sp>
        <p:nvSpPr>
          <p:cNvPr id="3" name="Slide Number Placeholder 2">
            <a:extLst>
              <a:ext uri="{FF2B5EF4-FFF2-40B4-BE49-F238E27FC236}">
                <a16:creationId xmlns:a16="http://schemas.microsoft.com/office/drawing/2014/main" id="{28EEF41F-BB67-46EA-AA23-C0DE144BA7D9}"/>
              </a:ext>
            </a:extLst>
          </p:cNvPr>
          <p:cNvSpPr>
            <a:spLocks noGrp="1"/>
          </p:cNvSpPr>
          <p:nvPr>
            <p:ph type="sldNum" sz="quarter" idx="12"/>
          </p:nvPr>
        </p:nvSpPr>
        <p:spPr/>
        <p:txBody>
          <a:bodyPr/>
          <a:lstStyle/>
          <a:p>
            <a:fld id="{8E9DB3F9-9F75-4D5B-8454-4C2DFA3626A5}" type="slidenum">
              <a:rPr lang="en-US" smtClean="0"/>
              <a:t>17</a:t>
            </a:fld>
            <a:endParaRPr lang="en-US" dirty="0"/>
          </a:p>
        </p:txBody>
      </p:sp>
    </p:spTree>
    <p:extLst>
      <p:ext uri="{BB962C8B-B14F-4D97-AF65-F5344CB8AC3E}">
        <p14:creationId xmlns:p14="http://schemas.microsoft.com/office/powerpoint/2010/main" val="3215345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89683EB-D202-4B4D-B1BD-8BA6965FB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8469630"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outdoor, hand, cellphone, phone&#10;&#10;Description automatically generated">
            <a:extLst>
              <a:ext uri="{FF2B5EF4-FFF2-40B4-BE49-F238E27FC236}">
                <a16:creationId xmlns:a16="http://schemas.microsoft.com/office/drawing/2014/main" id="{6DA60AED-E7C8-4F11-B850-A98054495471}"/>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6182" t="1" r="29297" b="1"/>
          <a:stretch/>
        </p:blipFill>
        <p:spPr>
          <a:xfrm>
            <a:off x="-295702" y="10"/>
            <a:ext cx="8765331" cy="6857990"/>
          </a:xfrm>
          <a:prstGeom prst="rect">
            <a:avLst/>
          </a:prstGeom>
        </p:spPr>
      </p:pic>
      <p:sp>
        <p:nvSpPr>
          <p:cNvPr id="8" name="Title 7">
            <a:extLst>
              <a:ext uri="{FF2B5EF4-FFF2-40B4-BE49-F238E27FC236}">
                <a16:creationId xmlns:a16="http://schemas.microsoft.com/office/drawing/2014/main" id="{D87AC501-5CFB-4299-89AB-7C1EC46376AA}"/>
              </a:ext>
            </a:extLst>
          </p:cNvPr>
          <p:cNvSpPr>
            <a:spLocks noGrp="1"/>
          </p:cNvSpPr>
          <p:nvPr>
            <p:ph type="title"/>
          </p:nvPr>
        </p:nvSpPr>
        <p:spPr>
          <a:xfrm>
            <a:off x="1098804" y="538162"/>
            <a:ext cx="7269480" cy="748347"/>
          </a:xfrm>
        </p:spPr>
        <p:txBody>
          <a:bodyPr>
            <a:normAutofit/>
          </a:bodyPr>
          <a:lstStyle/>
          <a:p>
            <a:pPr algn="ctr"/>
            <a:r>
              <a:rPr lang="en-US" dirty="0">
                <a:solidFill>
                  <a:schemeClr val="bg1"/>
                </a:solidFill>
              </a:rPr>
              <a:t>PLEASE REMEMBER</a:t>
            </a:r>
          </a:p>
        </p:txBody>
      </p:sp>
      <p:sp>
        <p:nvSpPr>
          <p:cNvPr id="9" name="Content Placeholder 8">
            <a:extLst>
              <a:ext uri="{FF2B5EF4-FFF2-40B4-BE49-F238E27FC236}">
                <a16:creationId xmlns:a16="http://schemas.microsoft.com/office/drawing/2014/main" id="{3CC53761-281E-4F04-A654-E94F278279B6}"/>
              </a:ext>
            </a:extLst>
          </p:cNvPr>
          <p:cNvSpPr>
            <a:spLocks noGrp="1"/>
          </p:cNvSpPr>
          <p:nvPr>
            <p:ph idx="1"/>
          </p:nvPr>
        </p:nvSpPr>
        <p:spPr>
          <a:xfrm>
            <a:off x="768823" y="2319639"/>
            <a:ext cx="7180855" cy="3012088"/>
          </a:xfrm>
        </p:spPr>
        <p:txBody>
          <a:bodyPr>
            <a:normAutofit fontScale="92500"/>
          </a:bodyPr>
          <a:lstStyle/>
          <a:p>
            <a:pPr marL="0" indent="0" algn="ctr">
              <a:buNone/>
            </a:pPr>
            <a:r>
              <a:rPr lang="en-US" sz="4000" dirty="0">
                <a:solidFill>
                  <a:schemeClr val="bg1"/>
                </a:solidFill>
              </a:rPr>
              <a:t>Remain watchful for any new information or updates that may be shared from the CDC or the IL Department of Health etc. as we move forward. </a:t>
            </a:r>
          </a:p>
        </p:txBody>
      </p:sp>
      <p:sp>
        <p:nvSpPr>
          <p:cNvPr id="2" name="Slide Number Placeholder 1">
            <a:extLst>
              <a:ext uri="{FF2B5EF4-FFF2-40B4-BE49-F238E27FC236}">
                <a16:creationId xmlns:a16="http://schemas.microsoft.com/office/drawing/2014/main" id="{DFF18028-D25D-42FE-819F-DAD2ABECA8BA}"/>
              </a:ext>
            </a:extLst>
          </p:cNvPr>
          <p:cNvSpPr>
            <a:spLocks noGrp="1"/>
          </p:cNvSpPr>
          <p:nvPr>
            <p:ph type="sldNum" sz="quarter" idx="12"/>
          </p:nvPr>
        </p:nvSpPr>
        <p:spPr/>
        <p:txBody>
          <a:bodyPr/>
          <a:lstStyle/>
          <a:p>
            <a:fld id="{8E9DB3F9-9F75-4D5B-8454-4C2DFA3626A5}" type="slidenum">
              <a:rPr lang="en-US" smtClean="0"/>
              <a:t>18</a:t>
            </a:fld>
            <a:endParaRPr lang="en-US" dirty="0"/>
          </a:p>
        </p:txBody>
      </p:sp>
    </p:spTree>
    <p:extLst>
      <p:ext uri="{BB962C8B-B14F-4D97-AF65-F5344CB8AC3E}">
        <p14:creationId xmlns:p14="http://schemas.microsoft.com/office/powerpoint/2010/main" val="1612630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EAE9B7-9882-452E-A173-C18FF50929A6}"/>
              </a:ext>
            </a:extLst>
          </p:cNvPr>
          <p:cNvSpPr>
            <a:spLocks noGrp="1"/>
          </p:cNvSpPr>
          <p:nvPr>
            <p:ph type="ctrTitle"/>
          </p:nvPr>
        </p:nvSpPr>
        <p:spPr/>
        <p:txBody>
          <a:bodyPr/>
          <a:lstStyle/>
          <a:p>
            <a:r>
              <a:rPr lang="en-US" dirty="0"/>
              <a:t>Questions</a:t>
            </a:r>
          </a:p>
        </p:txBody>
      </p:sp>
    </p:spTree>
    <p:extLst>
      <p:ext uri="{BB962C8B-B14F-4D97-AF65-F5344CB8AC3E}">
        <p14:creationId xmlns:p14="http://schemas.microsoft.com/office/powerpoint/2010/main" val="1347364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15913-DC32-4C53-9DB5-F0E9D98BC2AB}"/>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2CF50A09-78C2-4034-9469-80C3261BA1ED}"/>
              </a:ext>
            </a:extLst>
          </p:cNvPr>
          <p:cNvSpPr>
            <a:spLocks noGrp="1"/>
          </p:cNvSpPr>
          <p:nvPr>
            <p:ph idx="1"/>
          </p:nvPr>
        </p:nvSpPr>
        <p:spPr/>
        <p:txBody>
          <a:bodyPr/>
          <a:lstStyle/>
          <a:p>
            <a:r>
              <a:rPr lang="en-US" dirty="0"/>
              <a:t>What we know for sure…</a:t>
            </a:r>
          </a:p>
          <a:p>
            <a:r>
              <a:rPr lang="en-US" dirty="0"/>
              <a:t>Covenant Relationship</a:t>
            </a:r>
          </a:p>
          <a:p>
            <a:r>
              <a:rPr lang="en-US" dirty="0"/>
              <a:t>Phases for re-opening based on public health teaching</a:t>
            </a:r>
          </a:p>
          <a:p>
            <a:r>
              <a:rPr lang="en-US" dirty="0"/>
              <a:t>Questions to Consider | Checklist</a:t>
            </a:r>
          </a:p>
          <a:p>
            <a:r>
              <a:rPr lang="en-US" dirty="0"/>
              <a:t>What’s next</a:t>
            </a:r>
          </a:p>
          <a:p>
            <a:pPr lvl="1"/>
            <a:r>
              <a:rPr lang="en-US" dirty="0"/>
              <a:t>Communication and Technology Considerations</a:t>
            </a:r>
          </a:p>
          <a:p>
            <a:pPr lvl="1"/>
            <a:r>
              <a:rPr lang="en-US" dirty="0"/>
              <a:t>Regional Staff Resources</a:t>
            </a:r>
          </a:p>
          <a:p>
            <a:r>
              <a:rPr lang="en-US" dirty="0"/>
              <a:t>Questions</a:t>
            </a:r>
          </a:p>
          <a:p>
            <a:endParaRPr lang="en-US" dirty="0"/>
          </a:p>
        </p:txBody>
      </p:sp>
      <p:sp>
        <p:nvSpPr>
          <p:cNvPr id="4" name="Slide Number Placeholder 3">
            <a:extLst>
              <a:ext uri="{FF2B5EF4-FFF2-40B4-BE49-F238E27FC236}">
                <a16:creationId xmlns:a16="http://schemas.microsoft.com/office/drawing/2014/main" id="{F59E614B-ECBC-4E63-AF55-894A9AD763C4}"/>
              </a:ext>
            </a:extLst>
          </p:cNvPr>
          <p:cNvSpPr>
            <a:spLocks noGrp="1"/>
          </p:cNvSpPr>
          <p:nvPr>
            <p:ph type="sldNum" sz="quarter" idx="12"/>
          </p:nvPr>
        </p:nvSpPr>
        <p:spPr/>
        <p:txBody>
          <a:bodyPr/>
          <a:lstStyle/>
          <a:p>
            <a:fld id="{8E9DB3F9-9F75-4D5B-8454-4C2DFA3626A5}" type="slidenum">
              <a:rPr lang="en-US" smtClean="0"/>
              <a:t>2</a:t>
            </a:fld>
            <a:endParaRPr lang="en-US" dirty="0"/>
          </a:p>
        </p:txBody>
      </p:sp>
    </p:spTree>
    <p:extLst>
      <p:ext uri="{BB962C8B-B14F-4D97-AF65-F5344CB8AC3E}">
        <p14:creationId xmlns:p14="http://schemas.microsoft.com/office/powerpoint/2010/main" val="2502491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4">
            <a:extLst>
              <a:ext uri="{FF2B5EF4-FFF2-40B4-BE49-F238E27FC236}">
                <a16:creationId xmlns:a16="http://schemas.microsoft.com/office/drawing/2014/main" id="{4C42E43C-D40D-4231-887F-A151902A5B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4309" y="0"/>
            <a:ext cx="54253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2" name="Title 1">
            <a:extLst>
              <a:ext uri="{FF2B5EF4-FFF2-40B4-BE49-F238E27FC236}">
                <a16:creationId xmlns:a16="http://schemas.microsoft.com/office/drawing/2014/main" id="{3FB42104-5BDE-4E9A-B740-77B5C7800D67}"/>
              </a:ext>
            </a:extLst>
          </p:cNvPr>
          <p:cNvSpPr>
            <a:spLocks noGrp="1"/>
          </p:cNvSpPr>
          <p:nvPr>
            <p:ph type="ctrTitle"/>
          </p:nvPr>
        </p:nvSpPr>
        <p:spPr>
          <a:xfrm>
            <a:off x="551864" y="807590"/>
            <a:ext cx="2715651" cy="3590204"/>
          </a:xfrm>
        </p:spPr>
        <p:txBody>
          <a:bodyPr anchor="b">
            <a:normAutofit/>
          </a:bodyPr>
          <a:lstStyle/>
          <a:p>
            <a:r>
              <a:rPr lang="en-US" sz="4000" dirty="0"/>
              <a:t>Questions to consider</a:t>
            </a:r>
            <a:br>
              <a:rPr lang="en-US" sz="4000" dirty="0"/>
            </a:br>
            <a:br>
              <a:rPr lang="en-US" sz="4000" dirty="0"/>
            </a:br>
            <a:r>
              <a:rPr lang="en-US" sz="4000" dirty="0"/>
              <a:t>Checklists</a:t>
            </a:r>
          </a:p>
        </p:txBody>
      </p:sp>
      <p:pic>
        <p:nvPicPr>
          <p:cNvPr id="7" name="Picture 6" descr="A person standing in front of a window&#10;&#10;Description automatically generated">
            <a:extLst>
              <a:ext uri="{FF2B5EF4-FFF2-40B4-BE49-F238E27FC236}">
                <a16:creationId xmlns:a16="http://schemas.microsoft.com/office/drawing/2014/main" id="{6E9670BA-45F3-4FFB-8DEF-9B95898B7C12}"/>
              </a:ext>
            </a:extLst>
          </p:cNvPr>
          <p:cNvPicPr>
            <a:picLocks noChangeAspect="1"/>
          </p:cNvPicPr>
          <p:nvPr/>
        </p:nvPicPr>
        <p:blipFill rotWithShape="1">
          <a:blip r:embed="rId2">
            <a:extLst>
              <a:ext uri="{28A0092B-C50C-407E-A947-70E740481C1C}">
                <a14:useLocalDpi xmlns:a14="http://schemas.microsoft.com/office/drawing/2010/main" val="0"/>
              </a:ext>
            </a:extLst>
          </a:blip>
          <a:srcRect l="48280" r="3259" b="-1"/>
          <a:stretch/>
        </p:blipFill>
        <p:spPr>
          <a:xfrm>
            <a:off x="3490721" y="10"/>
            <a:ext cx="4978909" cy="6857990"/>
          </a:xfrm>
          <a:prstGeom prst="rect">
            <a:avLst/>
          </a:prstGeom>
        </p:spPr>
      </p:pic>
      <p:cxnSp>
        <p:nvCxnSpPr>
          <p:cNvPr id="4" name="Straight Connector 3">
            <a:extLst>
              <a:ext uri="{FF2B5EF4-FFF2-40B4-BE49-F238E27FC236}">
                <a16:creationId xmlns:a16="http://schemas.microsoft.com/office/drawing/2014/main" id="{4F0F5BEC-53E7-4F5E-877C-9BE52581C7DA}"/>
              </a:ext>
            </a:extLst>
          </p:cNvPr>
          <p:cNvCxnSpPr/>
          <p:nvPr/>
        </p:nvCxnSpPr>
        <p:spPr>
          <a:xfrm>
            <a:off x="627478" y="3499338"/>
            <a:ext cx="2467415" cy="0"/>
          </a:xfrm>
          <a:prstGeom prst="line">
            <a:avLst/>
          </a:prstGeom>
          <a:ln w="57150">
            <a:solidFill>
              <a:schemeClr val="tx1">
                <a:alpha val="95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52530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0B3D270-B19D-4DB8-BD3C-3E707485B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1562"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824798B1-E44D-4772-BFB6-D9DBEE2B0076}"/>
              </a:ext>
            </a:extLst>
          </p:cNvPr>
          <p:cNvSpPr>
            <a:spLocks noGrp="1"/>
          </p:cNvSpPr>
          <p:nvPr>
            <p:ph type="title"/>
          </p:nvPr>
        </p:nvSpPr>
        <p:spPr>
          <a:xfrm>
            <a:off x="424543" y="836023"/>
            <a:ext cx="2039091" cy="5183777"/>
          </a:xfrm>
        </p:spPr>
        <p:txBody>
          <a:bodyPr anchor="ctr">
            <a:normAutofit/>
          </a:bodyPr>
          <a:lstStyle/>
          <a:p>
            <a:pPr algn="ctr"/>
            <a:r>
              <a:rPr lang="en-US" sz="2900" dirty="0">
                <a:solidFill>
                  <a:srgbClr val="FFFFFF"/>
                </a:solidFill>
              </a:rPr>
              <a:t>Questions for Church Leadership</a:t>
            </a:r>
            <a:br>
              <a:rPr lang="en-US" sz="2900" dirty="0">
                <a:solidFill>
                  <a:srgbClr val="FFFFFF"/>
                </a:solidFill>
              </a:rPr>
            </a:br>
            <a:br>
              <a:rPr lang="en-US" sz="2900" dirty="0">
                <a:solidFill>
                  <a:srgbClr val="FFFFFF"/>
                </a:solidFill>
              </a:rPr>
            </a:br>
            <a:r>
              <a:rPr lang="en-US" sz="2900" dirty="0">
                <a:solidFill>
                  <a:srgbClr val="FFFFFF"/>
                </a:solidFill>
              </a:rPr>
              <a:t>Building</a:t>
            </a:r>
          </a:p>
        </p:txBody>
      </p:sp>
      <p:sp>
        <p:nvSpPr>
          <p:cNvPr id="24" name="Rectangle 23">
            <a:extLst>
              <a:ext uri="{FF2B5EF4-FFF2-40B4-BE49-F238E27FC236}">
                <a16:creationId xmlns:a16="http://schemas.microsoft.com/office/drawing/2014/main" id="{49BDAF94-B52E-4307-B54C-EF413086F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69630" y="0"/>
            <a:ext cx="6858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2" name="Content Placeholder 7">
            <a:extLst>
              <a:ext uri="{FF2B5EF4-FFF2-40B4-BE49-F238E27FC236}">
                <a16:creationId xmlns:a16="http://schemas.microsoft.com/office/drawing/2014/main" id="{7963C44F-80E0-4607-A78A-0CDAC1B4A926}"/>
              </a:ext>
            </a:extLst>
          </p:cNvPr>
          <p:cNvGraphicFramePr>
            <a:graphicFrameLocks noGrp="1"/>
          </p:cNvGraphicFramePr>
          <p:nvPr>
            <p:ph idx="1"/>
            <p:extLst>
              <p:ext uri="{D42A27DB-BD31-4B8C-83A1-F6EECF244321}">
                <p14:modId xmlns:p14="http://schemas.microsoft.com/office/powerpoint/2010/main" val="2779792040"/>
              </p:ext>
            </p:extLst>
          </p:nvPr>
        </p:nvGraphicFramePr>
        <p:xfrm>
          <a:off x="3366653" y="581463"/>
          <a:ext cx="4834811" cy="56164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CDC2EE35-F68D-4F38-B023-A90EE5594DCB}"/>
              </a:ext>
            </a:extLst>
          </p:cNvPr>
          <p:cNvSpPr txBox="1"/>
          <p:nvPr/>
        </p:nvSpPr>
        <p:spPr>
          <a:xfrm>
            <a:off x="5379108" y="6564824"/>
            <a:ext cx="3001143" cy="230832"/>
          </a:xfrm>
          <a:prstGeom prst="rect">
            <a:avLst/>
          </a:prstGeom>
          <a:noFill/>
        </p:spPr>
        <p:txBody>
          <a:bodyPr wrap="none" rtlCol="0">
            <a:spAutoFit/>
          </a:bodyPr>
          <a:lstStyle/>
          <a:p>
            <a:r>
              <a:rPr lang="en-US" sz="900" i="1" dirty="0">
                <a:solidFill>
                  <a:schemeClr val="tx1">
                    <a:lumMod val="85000"/>
                  </a:schemeClr>
                </a:solidFill>
              </a:rPr>
              <a:t>Sources: Wisconsin Council of Churches, Ken Braddy</a:t>
            </a:r>
          </a:p>
        </p:txBody>
      </p:sp>
      <p:cxnSp>
        <p:nvCxnSpPr>
          <p:cNvPr id="3" name="Straight Connector 2">
            <a:extLst>
              <a:ext uri="{FF2B5EF4-FFF2-40B4-BE49-F238E27FC236}">
                <a16:creationId xmlns:a16="http://schemas.microsoft.com/office/drawing/2014/main" id="{CF82169A-3C01-4B0C-92DE-166FAC58563A}"/>
              </a:ext>
            </a:extLst>
          </p:cNvPr>
          <p:cNvCxnSpPr/>
          <p:nvPr/>
        </p:nvCxnSpPr>
        <p:spPr>
          <a:xfrm>
            <a:off x="424543" y="3845169"/>
            <a:ext cx="200447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C360359B-7767-43AB-BDA5-BAF25CC91026}"/>
              </a:ext>
            </a:extLst>
          </p:cNvPr>
          <p:cNvSpPr>
            <a:spLocks noGrp="1"/>
          </p:cNvSpPr>
          <p:nvPr>
            <p:ph type="sldNum" sz="quarter" idx="12"/>
          </p:nvPr>
        </p:nvSpPr>
        <p:spPr/>
        <p:txBody>
          <a:bodyPr/>
          <a:lstStyle/>
          <a:p>
            <a:fld id="{8E9DB3F9-9F75-4D5B-8454-4C2DFA3626A5}" type="slidenum">
              <a:rPr lang="en-US" smtClean="0"/>
              <a:t>21</a:t>
            </a:fld>
            <a:endParaRPr lang="en-US" dirty="0"/>
          </a:p>
        </p:txBody>
      </p:sp>
    </p:spTree>
    <p:extLst>
      <p:ext uri="{BB962C8B-B14F-4D97-AF65-F5344CB8AC3E}">
        <p14:creationId xmlns:p14="http://schemas.microsoft.com/office/powerpoint/2010/main" val="1861679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0B3D270-B19D-4DB8-BD3C-3E707485B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1562"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824798B1-E44D-4772-BFB6-D9DBEE2B0076}"/>
              </a:ext>
            </a:extLst>
          </p:cNvPr>
          <p:cNvSpPr>
            <a:spLocks noGrp="1"/>
          </p:cNvSpPr>
          <p:nvPr>
            <p:ph type="title"/>
          </p:nvPr>
        </p:nvSpPr>
        <p:spPr>
          <a:xfrm>
            <a:off x="424543" y="836023"/>
            <a:ext cx="2039091" cy="5183777"/>
          </a:xfrm>
        </p:spPr>
        <p:txBody>
          <a:bodyPr anchor="ctr">
            <a:normAutofit/>
          </a:bodyPr>
          <a:lstStyle/>
          <a:p>
            <a:pPr algn="ctr"/>
            <a:r>
              <a:rPr lang="en-US" sz="2900" dirty="0">
                <a:solidFill>
                  <a:srgbClr val="FFFFFF"/>
                </a:solidFill>
              </a:rPr>
              <a:t>Questions for Church Leadership</a:t>
            </a:r>
            <a:br>
              <a:rPr lang="en-US" sz="2900" dirty="0">
                <a:solidFill>
                  <a:srgbClr val="FFFFFF"/>
                </a:solidFill>
              </a:rPr>
            </a:br>
            <a:br>
              <a:rPr lang="en-US" sz="2900" dirty="0">
                <a:solidFill>
                  <a:srgbClr val="FFFFFF"/>
                </a:solidFill>
              </a:rPr>
            </a:br>
            <a:r>
              <a:rPr lang="en-US" sz="2900" dirty="0">
                <a:solidFill>
                  <a:srgbClr val="FFFFFF"/>
                </a:solidFill>
              </a:rPr>
              <a:t>Worship</a:t>
            </a:r>
          </a:p>
        </p:txBody>
      </p:sp>
      <p:sp>
        <p:nvSpPr>
          <p:cNvPr id="24" name="Rectangle 23">
            <a:extLst>
              <a:ext uri="{FF2B5EF4-FFF2-40B4-BE49-F238E27FC236}">
                <a16:creationId xmlns:a16="http://schemas.microsoft.com/office/drawing/2014/main" id="{49BDAF94-B52E-4307-B54C-EF413086F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69630" y="0"/>
            <a:ext cx="6858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2" name="Content Placeholder 7">
            <a:extLst>
              <a:ext uri="{FF2B5EF4-FFF2-40B4-BE49-F238E27FC236}">
                <a16:creationId xmlns:a16="http://schemas.microsoft.com/office/drawing/2014/main" id="{7963C44F-80E0-4607-A78A-0CDAC1B4A926}"/>
              </a:ext>
            </a:extLst>
          </p:cNvPr>
          <p:cNvGraphicFramePr>
            <a:graphicFrameLocks noGrp="1"/>
          </p:cNvGraphicFramePr>
          <p:nvPr>
            <p:ph idx="1"/>
            <p:extLst>
              <p:ext uri="{D42A27DB-BD31-4B8C-83A1-F6EECF244321}">
                <p14:modId xmlns:p14="http://schemas.microsoft.com/office/powerpoint/2010/main" val="2857953994"/>
              </p:ext>
            </p:extLst>
          </p:nvPr>
        </p:nvGraphicFramePr>
        <p:xfrm>
          <a:off x="3216872" y="198328"/>
          <a:ext cx="5022455" cy="64591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9" name="Straight Connector 8">
            <a:extLst>
              <a:ext uri="{FF2B5EF4-FFF2-40B4-BE49-F238E27FC236}">
                <a16:creationId xmlns:a16="http://schemas.microsoft.com/office/drawing/2014/main" id="{034B2EC3-3FBA-481F-BBFF-D243BFC87AD9}"/>
              </a:ext>
            </a:extLst>
          </p:cNvPr>
          <p:cNvCxnSpPr/>
          <p:nvPr/>
        </p:nvCxnSpPr>
        <p:spPr>
          <a:xfrm>
            <a:off x="424543" y="3845169"/>
            <a:ext cx="200447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2D9D107-A525-4518-9D54-1369291812BB}"/>
              </a:ext>
            </a:extLst>
          </p:cNvPr>
          <p:cNvSpPr txBox="1"/>
          <p:nvPr/>
        </p:nvSpPr>
        <p:spPr>
          <a:xfrm>
            <a:off x="4322605" y="6542078"/>
            <a:ext cx="4031873" cy="230832"/>
          </a:xfrm>
          <a:prstGeom prst="rect">
            <a:avLst/>
          </a:prstGeom>
          <a:noFill/>
        </p:spPr>
        <p:txBody>
          <a:bodyPr wrap="none" rtlCol="0">
            <a:spAutoFit/>
          </a:bodyPr>
          <a:lstStyle/>
          <a:p>
            <a:r>
              <a:rPr lang="en-US" sz="900" i="1" dirty="0">
                <a:solidFill>
                  <a:schemeClr val="tx1">
                    <a:lumMod val="85000"/>
                  </a:schemeClr>
                </a:solidFill>
              </a:rPr>
              <a:t>Sources: Wisconsin Council of Churches, saranaefisher.com, Ken Braddy</a:t>
            </a:r>
          </a:p>
        </p:txBody>
      </p:sp>
      <p:sp>
        <p:nvSpPr>
          <p:cNvPr id="2" name="Slide Number Placeholder 1">
            <a:extLst>
              <a:ext uri="{FF2B5EF4-FFF2-40B4-BE49-F238E27FC236}">
                <a16:creationId xmlns:a16="http://schemas.microsoft.com/office/drawing/2014/main" id="{6763F4EE-1ADC-4283-89E3-E9895ECB00A0}"/>
              </a:ext>
            </a:extLst>
          </p:cNvPr>
          <p:cNvSpPr>
            <a:spLocks noGrp="1"/>
          </p:cNvSpPr>
          <p:nvPr>
            <p:ph type="sldNum" sz="quarter" idx="12"/>
          </p:nvPr>
        </p:nvSpPr>
        <p:spPr/>
        <p:txBody>
          <a:bodyPr/>
          <a:lstStyle/>
          <a:p>
            <a:fld id="{8E9DB3F9-9F75-4D5B-8454-4C2DFA3626A5}" type="slidenum">
              <a:rPr lang="en-US" smtClean="0"/>
              <a:t>22</a:t>
            </a:fld>
            <a:endParaRPr lang="en-US" dirty="0"/>
          </a:p>
        </p:txBody>
      </p:sp>
    </p:spTree>
    <p:extLst>
      <p:ext uri="{BB962C8B-B14F-4D97-AF65-F5344CB8AC3E}">
        <p14:creationId xmlns:p14="http://schemas.microsoft.com/office/powerpoint/2010/main" val="8930198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0B3D270-B19D-4DB8-BD3C-3E707485B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1562"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824798B1-E44D-4772-BFB6-D9DBEE2B0076}"/>
              </a:ext>
            </a:extLst>
          </p:cNvPr>
          <p:cNvSpPr>
            <a:spLocks noGrp="1"/>
          </p:cNvSpPr>
          <p:nvPr>
            <p:ph type="title"/>
          </p:nvPr>
        </p:nvSpPr>
        <p:spPr>
          <a:xfrm>
            <a:off x="97120" y="779753"/>
            <a:ext cx="2847322" cy="5183777"/>
          </a:xfrm>
        </p:spPr>
        <p:txBody>
          <a:bodyPr anchor="ctr">
            <a:normAutofit/>
          </a:bodyPr>
          <a:lstStyle/>
          <a:p>
            <a:pPr algn="ctr"/>
            <a:r>
              <a:rPr lang="en-US" sz="2900" dirty="0">
                <a:solidFill>
                  <a:srgbClr val="FFFFFF"/>
                </a:solidFill>
              </a:rPr>
              <a:t>Questions for Church Leadership</a:t>
            </a:r>
            <a:br>
              <a:rPr lang="en-US" sz="2900" dirty="0">
                <a:solidFill>
                  <a:srgbClr val="FFFFFF"/>
                </a:solidFill>
              </a:rPr>
            </a:br>
            <a:br>
              <a:rPr lang="en-US" sz="2900" dirty="0">
                <a:solidFill>
                  <a:srgbClr val="FFFFFF"/>
                </a:solidFill>
              </a:rPr>
            </a:br>
            <a:r>
              <a:rPr lang="en-US" sz="2900" dirty="0">
                <a:solidFill>
                  <a:srgbClr val="FFFFFF"/>
                </a:solidFill>
              </a:rPr>
              <a:t>Communication</a:t>
            </a:r>
          </a:p>
        </p:txBody>
      </p:sp>
      <p:sp>
        <p:nvSpPr>
          <p:cNvPr id="24" name="Rectangle 23">
            <a:extLst>
              <a:ext uri="{FF2B5EF4-FFF2-40B4-BE49-F238E27FC236}">
                <a16:creationId xmlns:a16="http://schemas.microsoft.com/office/drawing/2014/main" id="{49BDAF94-B52E-4307-B54C-EF413086F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69630" y="0"/>
            <a:ext cx="6858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2" name="Content Placeholder 7">
            <a:extLst>
              <a:ext uri="{FF2B5EF4-FFF2-40B4-BE49-F238E27FC236}">
                <a16:creationId xmlns:a16="http://schemas.microsoft.com/office/drawing/2014/main" id="{7963C44F-80E0-4607-A78A-0CDAC1B4A926}"/>
              </a:ext>
            </a:extLst>
          </p:cNvPr>
          <p:cNvGraphicFramePr>
            <a:graphicFrameLocks noGrp="1"/>
          </p:cNvGraphicFramePr>
          <p:nvPr>
            <p:ph idx="1"/>
            <p:extLst>
              <p:ext uri="{D42A27DB-BD31-4B8C-83A1-F6EECF244321}">
                <p14:modId xmlns:p14="http://schemas.microsoft.com/office/powerpoint/2010/main" val="410590954"/>
              </p:ext>
            </p:extLst>
          </p:nvPr>
        </p:nvGraphicFramePr>
        <p:xfrm>
          <a:off x="3244368" y="199417"/>
          <a:ext cx="5022455" cy="64591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CDC2EE35-F68D-4F38-B023-A90EE5594DCB}"/>
              </a:ext>
            </a:extLst>
          </p:cNvPr>
          <p:cNvSpPr txBox="1"/>
          <p:nvPr/>
        </p:nvSpPr>
        <p:spPr>
          <a:xfrm>
            <a:off x="4606081" y="6543167"/>
            <a:ext cx="3329758" cy="230832"/>
          </a:xfrm>
          <a:prstGeom prst="rect">
            <a:avLst/>
          </a:prstGeom>
          <a:noFill/>
        </p:spPr>
        <p:txBody>
          <a:bodyPr wrap="none" rtlCol="0">
            <a:spAutoFit/>
          </a:bodyPr>
          <a:lstStyle/>
          <a:p>
            <a:r>
              <a:rPr lang="en-US" sz="900" i="1" dirty="0">
                <a:solidFill>
                  <a:schemeClr val="tx1">
                    <a:lumMod val="85000"/>
                  </a:schemeClr>
                </a:solidFill>
              </a:rPr>
              <a:t>Sources: Wisconsin Council of Churches, saranaefisher.com</a:t>
            </a:r>
          </a:p>
        </p:txBody>
      </p:sp>
      <p:cxnSp>
        <p:nvCxnSpPr>
          <p:cNvPr id="9" name="Straight Connector 8">
            <a:extLst>
              <a:ext uri="{FF2B5EF4-FFF2-40B4-BE49-F238E27FC236}">
                <a16:creationId xmlns:a16="http://schemas.microsoft.com/office/drawing/2014/main" id="{2B6A8D99-58F9-4780-9A0B-18B97276B515}"/>
              </a:ext>
            </a:extLst>
          </p:cNvPr>
          <p:cNvCxnSpPr/>
          <p:nvPr/>
        </p:nvCxnSpPr>
        <p:spPr>
          <a:xfrm>
            <a:off x="382340" y="3784209"/>
            <a:ext cx="200447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8C6A9843-CCAC-47C5-9DBD-AA2EEACD9DC6}"/>
              </a:ext>
            </a:extLst>
          </p:cNvPr>
          <p:cNvSpPr>
            <a:spLocks noGrp="1"/>
          </p:cNvSpPr>
          <p:nvPr>
            <p:ph type="sldNum" sz="quarter" idx="12"/>
          </p:nvPr>
        </p:nvSpPr>
        <p:spPr/>
        <p:txBody>
          <a:bodyPr/>
          <a:lstStyle/>
          <a:p>
            <a:fld id="{8E9DB3F9-9F75-4D5B-8454-4C2DFA3626A5}" type="slidenum">
              <a:rPr lang="en-US" smtClean="0"/>
              <a:t>23</a:t>
            </a:fld>
            <a:endParaRPr lang="en-US" dirty="0"/>
          </a:p>
        </p:txBody>
      </p:sp>
    </p:spTree>
    <p:extLst>
      <p:ext uri="{BB962C8B-B14F-4D97-AF65-F5344CB8AC3E}">
        <p14:creationId xmlns:p14="http://schemas.microsoft.com/office/powerpoint/2010/main" val="3371364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0B3D270-B19D-4DB8-BD3C-3E707485B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1562"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824798B1-E44D-4772-BFB6-D9DBEE2B0076}"/>
              </a:ext>
            </a:extLst>
          </p:cNvPr>
          <p:cNvSpPr>
            <a:spLocks noGrp="1"/>
          </p:cNvSpPr>
          <p:nvPr>
            <p:ph type="title"/>
          </p:nvPr>
        </p:nvSpPr>
        <p:spPr>
          <a:xfrm>
            <a:off x="424543" y="981389"/>
            <a:ext cx="2039091" cy="5183777"/>
          </a:xfrm>
        </p:spPr>
        <p:txBody>
          <a:bodyPr anchor="ctr">
            <a:normAutofit/>
          </a:bodyPr>
          <a:lstStyle/>
          <a:p>
            <a:pPr algn="ctr"/>
            <a:r>
              <a:rPr lang="en-US" sz="2900" dirty="0">
                <a:solidFill>
                  <a:srgbClr val="FFFFFF"/>
                </a:solidFill>
              </a:rPr>
              <a:t>Questions for Church Leadership</a:t>
            </a:r>
            <a:br>
              <a:rPr lang="en-US" sz="2900" dirty="0">
                <a:solidFill>
                  <a:srgbClr val="FFFFFF"/>
                </a:solidFill>
              </a:rPr>
            </a:br>
            <a:br>
              <a:rPr lang="en-US" sz="2900" dirty="0">
                <a:solidFill>
                  <a:srgbClr val="FFFFFF"/>
                </a:solidFill>
              </a:rPr>
            </a:br>
            <a:r>
              <a:rPr lang="en-US" sz="2900" dirty="0">
                <a:solidFill>
                  <a:srgbClr val="FFFFFF"/>
                </a:solidFill>
              </a:rPr>
              <a:t>Church Business</a:t>
            </a:r>
          </a:p>
        </p:txBody>
      </p:sp>
      <p:sp>
        <p:nvSpPr>
          <p:cNvPr id="24" name="Rectangle 23">
            <a:extLst>
              <a:ext uri="{FF2B5EF4-FFF2-40B4-BE49-F238E27FC236}">
                <a16:creationId xmlns:a16="http://schemas.microsoft.com/office/drawing/2014/main" id="{49BDAF94-B52E-4307-B54C-EF413086F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69630" y="0"/>
            <a:ext cx="6858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0" name="Content Placeholder 7">
            <a:extLst>
              <a:ext uri="{FF2B5EF4-FFF2-40B4-BE49-F238E27FC236}">
                <a16:creationId xmlns:a16="http://schemas.microsoft.com/office/drawing/2014/main" id="{212B8AED-9CBD-414F-99AC-7C5F3EC5060A}"/>
              </a:ext>
            </a:extLst>
          </p:cNvPr>
          <p:cNvGraphicFramePr>
            <a:graphicFrameLocks noGrp="1"/>
          </p:cNvGraphicFramePr>
          <p:nvPr>
            <p:ph idx="1"/>
            <p:extLst>
              <p:ext uri="{D42A27DB-BD31-4B8C-83A1-F6EECF244321}">
                <p14:modId xmlns:p14="http://schemas.microsoft.com/office/powerpoint/2010/main" val="2869010818"/>
              </p:ext>
            </p:extLst>
          </p:nvPr>
        </p:nvGraphicFramePr>
        <p:xfrm>
          <a:off x="3359516" y="596871"/>
          <a:ext cx="4792159" cy="58214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173E0458-7222-412D-99D5-DAAB5BF0B4EA}"/>
              </a:ext>
            </a:extLst>
          </p:cNvPr>
          <p:cNvSpPr txBox="1"/>
          <p:nvPr/>
        </p:nvSpPr>
        <p:spPr>
          <a:xfrm>
            <a:off x="4252896" y="6520627"/>
            <a:ext cx="4095993" cy="230832"/>
          </a:xfrm>
          <a:prstGeom prst="rect">
            <a:avLst/>
          </a:prstGeom>
          <a:noFill/>
        </p:spPr>
        <p:txBody>
          <a:bodyPr wrap="none" rtlCol="0">
            <a:spAutoFit/>
          </a:bodyPr>
          <a:lstStyle/>
          <a:p>
            <a:r>
              <a:rPr lang="en-US" sz="900" i="1" dirty="0">
                <a:solidFill>
                  <a:schemeClr val="tx1">
                    <a:lumMod val="85000"/>
                  </a:schemeClr>
                </a:solidFill>
              </a:rPr>
              <a:t>Sources: Wisconsin Council of Churches, saranaefisher.com, Ken Braddy  </a:t>
            </a:r>
          </a:p>
        </p:txBody>
      </p:sp>
      <p:cxnSp>
        <p:nvCxnSpPr>
          <p:cNvPr id="9" name="Straight Connector 8">
            <a:extLst>
              <a:ext uri="{FF2B5EF4-FFF2-40B4-BE49-F238E27FC236}">
                <a16:creationId xmlns:a16="http://schemas.microsoft.com/office/drawing/2014/main" id="{442DA59B-8AAA-49A6-AECE-2A9C9BE4DB61}"/>
              </a:ext>
            </a:extLst>
          </p:cNvPr>
          <p:cNvCxnSpPr/>
          <p:nvPr/>
        </p:nvCxnSpPr>
        <p:spPr>
          <a:xfrm>
            <a:off x="424543" y="3845169"/>
            <a:ext cx="200447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9996E3D4-92FE-420E-8258-C7E82358C996}"/>
              </a:ext>
            </a:extLst>
          </p:cNvPr>
          <p:cNvSpPr>
            <a:spLocks noGrp="1"/>
          </p:cNvSpPr>
          <p:nvPr>
            <p:ph type="sldNum" sz="quarter" idx="12"/>
          </p:nvPr>
        </p:nvSpPr>
        <p:spPr/>
        <p:txBody>
          <a:bodyPr/>
          <a:lstStyle/>
          <a:p>
            <a:fld id="{8E9DB3F9-9F75-4D5B-8454-4C2DFA3626A5}" type="slidenum">
              <a:rPr lang="en-US" smtClean="0"/>
              <a:t>24</a:t>
            </a:fld>
            <a:endParaRPr lang="en-US" dirty="0"/>
          </a:p>
        </p:txBody>
      </p:sp>
    </p:spTree>
    <p:extLst>
      <p:ext uri="{BB962C8B-B14F-4D97-AF65-F5344CB8AC3E}">
        <p14:creationId xmlns:p14="http://schemas.microsoft.com/office/powerpoint/2010/main" val="2999721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0C8F3-FAA7-4DB4-B655-330E6D2308D1}"/>
              </a:ext>
            </a:extLst>
          </p:cNvPr>
          <p:cNvSpPr>
            <a:spLocks noGrp="1"/>
          </p:cNvSpPr>
          <p:nvPr>
            <p:ph type="title"/>
          </p:nvPr>
        </p:nvSpPr>
        <p:spPr>
          <a:xfrm>
            <a:off x="549662" y="55612"/>
            <a:ext cx="7269480" cy="708074"/>
          </a:xfrm>
        </p:spPr>
        <p:txBody>
          <a:bodyPr/>
          <a:lstStyle/>
          <a:p>
            <a:r>
              <a:rPr lang="en-US" dirty="0"/>
              <a:t>Preparing to Reopen Checklist</a:t>
            </a:r>
          </a:p>
        </p:txBody>
      </p:sp>
      <p:sp>
        <p:nvSpPr>
          <p:cNvPr id="3" name="Content Placeholder 2">
            <a:extLst>
              <a:ext uri="{FF2B5EF4-FFF2-40B4-BE49-F238E27FC236}">
                <a16:creationId xmlns:a16="http://schemas.microsoft.com/office/drawing/2014/main" id="{2F8B0CAD-3892-476B-9140-2C94B0787877}"/>
              </a:ext>
            </a:extLst>
          </p:cNvPr>
          <p:cNvSpPr>
            <a:spLocks noGrp="1"/>
          </p:cNvSpPr>
          <p:nvPr>
            <p:ph idx="1"/>
          </p:nvPr>
        </p:nvSpPr>
        <p:spPr>
          <a:xfrm>
            <a:off x="549662" y="844062"/>
            <a:ext cx="7447320" cy="5725060"/>
          </a:xfrm>
        </p:spPr>
        <p:txBody>
          <a:bodyPr>
            <a:noAutofit/>
          </a:bodyPr>
          <a:lstStyle/>
          <a:p>
            <a:pPr lvl="0">
              <a:buFont typeface="Wingdings" panose="05000000000000000000" pitchFamily="2" charset="2"/>
              <a:buChar char="q"/>
            </a:pPr>
            <a:r>
              <a:rPr lang="en-US" sz="1050" dirty="0"/>
              <a:t>Identify a COVID-19 coordinator to be responsible for COVID issues at your church once your state says it is safe to reopen. </a:t>
            </a:r>
          </a:p>
          <a:p>
            <a:pPr lvl="0">
              <a:buFont typeface="Wingdings" panose="05000000000000000000" pitchFamily="2" charset="2"/>
              <a:buChar char="q"/>
            </a:pPr>
            <a:r>
              <a:rPr lang="en-US" sz="1050" dirty="0"/>
              <a:t>Develop policies for employee/volunteer protection and provide training to all cleaning staff. Wear disposable gloves and gowns for all tasks in the cleaning process including handling trash. </a:t>
            </a:r>
          </a:p>
          <a:p>
            <a:pPr lvl="0">
              <a:buFont typeface="Wingdings" panose="05000000000000000000" pitchFamily="2" charset="2"/>
              <a:buChar char="q"/>
            </a:pPr>
            <a:r>
              <a:rPr lang="en-US" sz="1050" dirty="0"/>
              <a:t>Ensure employees/volunteers are trained on the hazards of the cleaning chemicals used in accordance with OSHA’s Hazard Communication standard (29 CFR 1910.1200external icon). </a:t>
            </a:r>
          </a:p>
          <a:p>
            <a:pPr lvl="0">
              <a:buFont typeface="Wingdings" panose="05000000000000000000" pitchFamily="2" charset="2"/>
              <a:buChar char="q"/>
            </a:pPr>
            <a:r>
              <a:rPr lang="en-US" sz="1050" dirty="0"/>
              <a:t>All employees/volunteers should bring their own cloth face mask to the church office.</a:t>
            </a:r>
          </a:p>
          <a:p>
            <a:pPr>
              <a:buFont typeface="Wingdings" panose="05000000000000000000" pitchFamily="2" charset="2"/>
              <a:buChar char="q"/>
            </a:pPr>
            <a:r>
              <a:rPr lang="en-US" sz="1050" dirty="0"/>
              <a:t>Identify critical job functions; cross-train staff and volunteers to help ensure that essential jobs will be covered.</a:t>
            </a:r>
          </a:p>
          <a:p>
            <a:pPr>
              <a:buFont typeface="Wingdings" panose="05000000000000000000" pitchFamily="2" charset="2"/>
              <a:buChar char="q"/>
            </a:pPr>
            <a:r>
              <a:rPr lang="en-US" sz="1050" dirty="0"/>
              <a:t> Establish flexible hours/schedules for essential jobs to limit the number of people in the church workspace at one time. </a:t>
            </a:r>
          </a:p>
          <a:p>
            <a:pPr>
              <a:buFont typeface="Wingdings" panose="05000000000000000000" pitchFamily="2" charset="2"/>
              <a:buChar char="q"/>
            </a:pPr>
            <a:r>
              <a:rPr lang="en-US" sz="1050" dirty="0"/>
              <a:t>Visit the CDC website to print and post all alerts related to COVID-19 and church operations for employees and volunteers. (Stop the Spread, Promote everyday protective measures, Properly wearing a face mask)</a:t>
            </a:r>
          </a:p>
          <a:p>
            <a:pPr>
              <a:buFont typeface="Wingdings" panose="05000000000000000000" pitchFamily="2" charset="2"/>
              <a:buChar char="q"/>
            </a:pPr>
            <a:r>
              <a:rPr lang="en-US" sz="1050" dirty="0"/>
              <a:t>Prior to return of operations make sure all workspace has been thoroughly cleaned and disinfected. Follow CDC guidelines. Use products that are EPA approved for use against COVID-19. </a:t>
            </a:r>
          </a:p>
          <a:p>
            <a:pPr>
              <a:buFont typeface="Wingdings" panose="05000000000000000000" pitchFamily="2" charset="2"/>
              <a:buChar char="q"/>
            </a:pPr>
            <a:r>
              <a:rPr lang="en-US" sz="1050" dirty="0"/>
              <a:t>Include cleaning and disinfecting of frequently touched surfaces: tables, doorknobs, light switches, countertops, handles, phones, keyboards, toilets, faucets, sinks, etc. </a:t>
            </a:r>
          </a:p>
          <a:p>
            <a:pPr>
              <a:buFont typeface="Wingdings" panose="05000000000000000000" pitchFamily="2" charset="2"/>
              <a:buChar char="q"/>
            </a:pPr>
            <a:r>
              <a:rPr lang="en-US" sz="1050" dirty="0"/>
              <a:t>Communicate with all staff and volunteers in advance regarding return to work requirements. </a:t>
            </a:r>
          </a:p>
          <a:p>
            <a:pPr>
              <a:buFont typeface="Wingdings" panose="05000000000000000000" pitchFamily="2" charset="2"/>
              <a:buChar char="q"/>
            </a:pPr>
            <a:r>
              <a:rPr lang="en-US" sz="1050" dirty="0"/>
              <a:t>Ensure that ventilation systems operate properly and increase circulation of outdoor air as much as possible by opening windows and doors. Do not open windows and doors if they post a safety risk to children using the facility.</a:t>
            </a:r>
          </a:p>
          <a:p>
            <a:pPr>
              <a:buFont typeface="Wingdings" panose="05000000000000000000" pitchFamily="2" charset="2"/>
              <a:buChar char="q"/>
            </a:pPr>
            <a:r>
              <a:rPr lang="en-US" sz="1050" dirty="0"/>
              <a:t>Ensure that all water systems and features are safe to use after a prolonged facility shutdown to minimize the risk of Legionnaires’ disease and other diseases associated with water. </a:t>
            </a:r>
          </a:p>
          <a:p>
            <a:pPr>
              <a:buFont typeface="Wingdings" panose="05000000000000000000" pitchFamily="2" charset="2"/>
              <a:buChar char="q"/>
            </a:pPr>
            <a:endParaRPr lang="en-US" sz="1200" dirty="0"/>
          </a:p>
          <a:p>
            <a:pPr>
              <a:buFont typeface="Wingdings" panose="05000000000000000000" pitchFamily="2" charset="2"/>
              <a:buChar char="q"/>
            </a:pPr>
            <a:endParaRPr lang="en-US" sz="1200" dirty="0"/>
          </a:p>
          <a:p>
            <a:pPr>
              <a:buFont typeface="Wingdings" panose="05000000000000000000" pitchFamily="2" charset="2"/>
              <a:buChar char="q"/>
            </a:pPr>
            <a:endParaRPr lang="en-US" sz="1200" b="1" dirty="0"/>
          </a:p>
          <a:p>
            <a:pPr>
              <a:buFont typeface="Wingdings" panose="05000000000000000000" pitchFamily="2" charset="2"/>
              <a:buChar char="q"/>
            </a:pPr>
            <a:endParaRPr lang="en-US" sz="1200" dirty="0"/>
          </a:p>
          <a:p>
            <a:pPr lvl="0">
              <a:buFont typeface="Wingdings" panose="05000000000000000000" pitchFamily="2" charset="2"/>
              <a:buChar char="q"/>
            </a:pPr>
            <a:endParaRPr lang="en-US" sz="1200" dirty="0"/>
          </a:p>
          <a:p>
            <a:pPr marL="0" indent="0">
              <a:buNone/>
            </a:pPr>
            <a:endParaRPr lang="en-US" sz="1200" dirty="0"/>
          </a:p>
        </p:txBody>
      </p:sp>
      <p:sp>
        <p:nvSpPr>
          <p:cNvPr id="4" name="TextBox 3">
            <a:extLst>
              <a:ext uri="{FF2B5EF4-FFF2-40B4-BE49-F238E27FC236}">
                <a16:creationId xmlns:a16="http://schemas.microsoft.com/office/drawing/2014/main" id="{E7E899A1-049F-4DC5-B93D-E4C6F5F72BBF}"/>
              </a:ext>
            </a:extLst>
          </p:cNvPr>
          <p:cNvSpPr txBox="1"/>
          <p:nvPr/>
        </p:nvSpPr>
        <p:spPr>
          <a:xfrm>
            <a:off x="5972069" y="6444177"/>
            <a:ext cx="2024913" cy="230832"/>
          </a:xfrm>
          <a:prstGeom prst="rect">
            <a:avLst/>
          </a:prstGeom>
          <a:noFill/>
        </p:spPr>
        <p:txBody>
          <a:bodyPr wrap="none" rtlCol="0">
            <a:spAutoFit/>
          </a:bodyPr>
          <a:lstStyle/>
          <a:p>
            <a:r>
              <a:rPr lang="en-US" sz="900" i="1" dirty="0">
                <a:solidFill>
                  <a:schemeClr val="tx1">
                    <a:lumMod val="85000"/>
                  </a:schemeClr>
                </a:solidFill>
              </a:rPr>
              <a:t>Source: Insurance Board and CDC</a:t>
            </a:r>
          </a:p>
        </p:txBody>
      </p:sp>
      <p:sp>
        <p:nvSpPr>
          <p:cNvPr id="5" name="Slide Number Placeholder 4">
            <a:extLst>
              <a:ext uri="{FF2B5EF4-FFF2-40B4-BE49-F238E27FC236}">
                <a16:creationId xmlns:a16="http://schemas.microsoft.com/office/drawing/2014/main" id="{6B158625-9F50-4466-B217-121718D325DF}"/>
              </a:ext>
            </a:extLst>
          </p:cNvPr>
          <p:cNvSpPr>
            <a:spLocks noGrp="1"/>
          </p:cNvSpPr>
          <p:nvPr>
            <p:ph type="sldNum" sz="quarter" idx="12"/>
          </p:nvPr>
        </p:nvSpPr>
        <p:spPr/>
        <p:txBody>
          <a:bodyPr/>
          <a:lstStyle/>
          <a:p>
            <a:fld id="{8E9DB3F9-9F75-4D5B-8454-4C2DFA3626A5}" type="slidenum">
              <a:rPr lang="en-US" smtClean="0"/>
              <a:t>25</a:t>
            </a:fld>
            <a:endParaRPr lang="en-US" dirty="0"/>
          </a:p>
        </p:txBody>
      </p:sp>
    </p:spTree>
    <p:extLst>
      <p:ext uri="{BB962C8B-B14F-4D97-AF65-F5344CB8AC3E}">
        <p14:creationId xmlns:p14="http://schemas.microsoft.com/office/powerpoint/2010/main" val="3073562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8B0CAD-3892-476B-9140-2C94B0787877}"/>
              </a:ext>
            </a:extLst>
          </p:cNvPr>
          <p:cNvSpPr>
            <a:spLocks noGrp="1"/>
          </p:cNvSpPr>
          <p:nvPr>
            <p:ph idx="1"/>
          </p:nvPr>
        </p:nvSpPr>
        <p:spPr>
          <a:xfrm>
            <a:off x="505790" y="1347625"/>
            <a:ext cx="7381671" cy="5169876"/>
          </a:xfrm>
        </p:spPr>
        <p:txBody>
          <a:bodyPr>
            <a:noAutofit/>
          </a:bodyPr>
          <a:lstStyle/>
          <a:p>
            <a:pPr lvl="0"/>
            <a:r>
              <a:rPr lang="en-US" sz="1400" dirty="0"/>
              <a:t>Employees/volunteers (or their household members) returning to the church office must be COVID-19 symptom free for a minimum of 7 days. </a:t>
            </a:r>
          </a:p>
          <a:p>
            <a:pPr lvl="0"/>
            <a:r>
              <a:rPr lang="en-US" sz="1400" dirty="0"/>
              <a:t>If an employee/volunteer’s job function does not require their physical presence in the church office, allow them to work from home. </a:t>
            </a:r>
          </a:p>
          <a:p>
            <a:pPr lvl="0"/>
            <a:r>
              <a:rPr lang="en-US" sz="1400" dirty="0"/>
              <a:t>No employee should be required to return to work without adequate transition time to secure care for loved ones for whom they have responsibilities (children or older adults). </a:t>
            </a:r>
          </a:p>
          <a:p>
            <a:pPr lvl="0"/>
            <a:r>
              <a:rPr lang="en-US" sz="1400" dirty="0"/>
              <a:t>Many employees may opt to use the emergency family and medical leave provided by the Families First Coronavirus Response Act. </a:t>
            </a:r>
          </a:p>
          <a:p>
            <a:pPr lvl="0"/>
            <a:r>
              <a:rPr lang="en-US" sz="1400" dirty="0"/>
              <a:t>Ensure that sick leave policies are flexible and consistent with public health guidance, and that employees are aware of and understand these policies.</a:t>
            </a:r>
          </a:p>
          <a:p>
            <a:pPr>
              <a:buFont typeface="Wingdings" panose="05000000000000000000" pitchFamily="2" charset="2"/>
              <a:buChar char="q"/>
            </a:pPr>
            <a:endParaRPr lang="en-US" sz="1400" dirty="0"/>
          </a:p>
        </p:txBody>
      </p:sp>
      <p:sp>
        <p:nvSpPr>
          <p:cNvPr id="4" name="TextBox 3">
            <a:extLst>
              <a:ext uri="{FF2B5EF4-FFF2-40B4-BE49-F238E27FC236}">
                <a16:creationId xmlns:a16="http://schemas.microsoft.com/office/drawing/2014/main" id="{67797D2E-127A-47EB-9FFE-2591E60E23EB}"/>
              </a:ext>
            </a:extLst>
          </p:cNvPr>
          <p:cNvSpPr txBox="1"/>
          <p:nvPr/>
        </p:nvSpPr>
        <p:spPr>
          <a:xfrm>
            <a:off x="6321616" y="6402085"/>
            <a:ext cx="1497526" cy="230832"/>
          </a:xfrm>
          <a:prstGeom prst="rect">
            <a:avLst/>
          </a:prstGeom>
          <a:noFill/>
        </p:spPr>
        <p:txBody>
          <a:bodyPr wrap="none" rtlCol="0">
            <a:spAutoFit/>
          </a:bodyPr>
          <a:lstStyle/>
          <a:p>
            <a:r>
              <a:rPr lang="en-US" sz="900" i="1" dirty="0">
                <a:solidFill>
                  <a:schemeClr val="tx1">
                    <a:lumMod val="85000"/>
                  </a:schemeClr>
                </a:solidFill>
              </a:rPr>
              <a:t>Source: Insurance Board</a:t>
            </a:r>
          </a:p>
        </p:txBody>
      </p:sp>
      <p:sp>
        <p:nvSpPr>
          <p:cNvPr id="5" name="Title 1">
            <a:extLst>
              <a:ext uri="{FF2B5EF4-FFF2-40B4-BE49-F238E27FC236}">
                <a16:creationId xmlns:a16="http://schemas.microsoft.com/office/drawing/2014/main" id="{436AB7CB-5297-4820-992D-835254888C8E}"/>
              </a:ext>
            </a:extLst>
          </p:cNvPr>
          <p:cNvSpPr>
            <a:spLocks noGrp="1"/>
          </p:cNvSpPr>
          <p:nvPr>
            <p:ph type="title"/>
          </p:nvPr>
        </p:nvSpPr>
        <p:spPr>
          <a:xfrm>
            <a:off x="549662" y="389206"/>
            <a:ext cx="7269480" cy="708074"/>
          </a:xfrm>
        </p:spPr>
        <p:txBody>
          <a:bodyPr>
            <a:normAutofit fontScale="90000"/>
          </a:bodyPr>
          <a:lstStyle/>
          <a:p>
            <a:r>
              <a:rPr lang="en-US" dirty="0"/>
              <a:t>Preparing to Reopen Reminders</a:t>
            </a:r>
          </a:p>
        </p:txBody>
      </p:sp>
      <p:sp>
        <p:nvSpPr>
          <p:cNvPr id="2" name="Slide Number Placeholder 1">
            <a:extLst>
              <a:ext uri="{FF2B5EF4-FFF2-40B4-BE49-F238E27FC236}">
                <a16:creationId xmlns:a16="http://schemas.microsoft.com/office/drawing/2014/main" id="{645CA3A7-B31A-4AFA-98DE-015A54C6585A}"/>
              </a:ext>
            </a:extLst>
          </p:cNvPr>
          <p:cNvSpPr>
            <a:spLocks noGrp="1"/>
          </p:cNvSpPr>
          <p:nvPr>
            <p:ph type="sldNum" sz="quarter" idx="12"/>
          </p:nvPr>
        </p:nvSpPr>
        <p:spPr/>
        <p:txBody>
          <a:bodyPr/>
          <a:lstStyle/>
          <a:p>
            <a:fld id="{8E9DB3F9-9F75-4D5B-8454-4C2DFA3626A5}" type="slidenum">
              <a:rPr lang="en-US" smtClean="0"/>
              <a:t>26</a:t>
            </a:fld>
            <a:endParaRPr lang="en-US" dirty="0"/>
          </a:p>
        </p:txBody>
      </p:sp>
    </p:spTree>
    <p:extLst>
      <p:ext uri="{BB962C8B-B14F-4D97-AF65-F5344CB8AC3E}">
        <p14:creationId xmlns:p14="http://schemas.microsoft.com/office/powerpoint/2010/main" val="2906757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8B0CAD-3892-476B-9140-2C94B0787877}"/>
              </a:ext>
            </a:extLst>
          </p:cNvPr>
          <p:cNvSpPr>
            <a:spLocks noGrp="1"/>
          </p:cNvSpPr>
          <p:nvPr>
            <p:ph idx="1"/>
          </p:nvPr>
        </p:nvSpPr>
        <p:spPr>
          <a:xfrm>
            <a:off x="140029" y="1463041"/>
            <a:ext cx="7911380" cy="4262510"/>
          </a:xfrm>
        </p:spPr>
        <p:txBody>
          <a:bodyPr>
            <a:noAutofit/>
          </a:bodyPr>
          <a:lstStyle/>
          <a:p>
            <a:pPr lvl="1"/>
            <a:r>
              <a:rPr lang="en-US" sz="1400" dirty="0"/>
              <a:t>Each employee/volunteer should take their temperature daily prior to coming to the church office. Monitor the readings. </a:t>
            </a:r>
          </a:p>
          <a:p>
            <a:pPr lvl="1"/>
            <a:r>
              <a:rPr lang="en-US" sz="1400" dirty="0"/>
              <a:t>If temperature is less than 100.4 degrees Fahrenheit, employee/ volunteer may go to the church office. </a:t>
            </a:r>
          </a:p>
          <a:p>
            <a:pPr lvl="1"/>
            <a:r>
              <a:rPr lang="en-US" sz="1400" dirty="0"/>
              <a:t>An employee/volunteer who experiences fever and/or symptoms while at home should not report to work. </a:t>
            </a:r>
          </a:p>
          <a:p>
            <a:pPr lvl="1"/>
            <a:r>
              <a:rPr lang="en-US" sz="1400" dirty="0"/>
              <a:t>An employee/volunteer who has a fever at or above 100.4 degrees Fahrenheit or is experiencing symptoms should immediately go home and monitor his or her symptoms. If an emergency should occur while an employee or guest is at the church office, follow American Heart Association guidelines. </a:t>
            </a:r>
          </a:p>
          <a:p>
            <a:pPr lvl="1"/>
            <a:r>
              <a:rPr lang="en-US" sz="1400" dirty="0"/>
              <a:t>A protective mask covering the mouth and nose should be worn. </a:t>
            </a:r>
          </a:p>
          <a:p>
            <a:pPr lvl="1"/>
            <a:r>
              <a:rPr lang="en-US" sz="1400" dirty="0"/>
              <a:t>Provide hand sanitizer, tissues and no-touch disposal receptacles near hand washing locations. </a:t>
            </a:r>
          </a:p>
          <a:p>
            <a:pPr lvl="1"/>
            <a:r>
              <a:rPr lang="en-US" sz="1400" dirty="0"/>
              <a:t>Encourage frequent hand washing with soap and water, and hand sanitizing when tasks are completed. </a:t>
            </a:r>
          </a:p>
          <a:p>
            <a:pPr lvl="1"/>
            <a:r>
              <a:rPr lang="en-US" sz="1400" dirty="0"/>
              <a:t>Organize the church space so employees/volunteers can practice social distancing and maintaining distance (6 feet) from others. </a:t>
            </a:r>
          </a:p>
          <a:p>
            <a:pPr marL="0" indent="0">
              <a:buNone/>
            </a:pPr>
            <a:endParaRPr lang="en-US" sz="1400" dirty="0"/>
          </a:p>
        </p:txBody>
      </p:sp>
      <p:sp>
        <p:nvSpPr>
          <p:cNvPr id="4" name="TextBox 3">
            <a:extLst>
              <a:ext uri="{FF2B5EF4-FFF2-40B4-BE49-F238E27FC236}">
                <a16:creationId xmlns:a16="http://schemas.microsoft.com/office/drawing/2014/main" id="{67797D2E-127A-47EB-9FFE-2591E60E23EB}"/>
              </a:ext>
            </a:extLst>
          </p:cNvPr>
          <p:cNvSpPr txBox="1"/>
          <p:nvPr/>
        </p:nvSpPr>
        <p:spPr>
          <a:xfrm>
            <a:off x="6321616" y="6402085"/>
            <a:ext cx="1497526" cy="230832"/>
          </a:xfrm>
          <a:prstGeom prst="rect">
            <a:avLst/>
          </a:prstGeom>
          <a:noFill/>
        </p:spPr>
        <p:txBody>
          <a:bodyPr wrap="none" rtlCol="0">
            <a:spAutoFit/>
          </a:bodyPr>
          <a:lstStyle/>
          <a:p>
            <a:r>
              <a:rPr lang="en-US" sz="900" i="1" dirty="0">
                <a:solidFill>
                  <a:schemeClr val="tx1">
                    <a:lumMod val="85000"/>
                  </a:schemeClr>
                </a:solidFill>
              </a:rPr>
              <a:t>Source: Insurance Board</a:t>
            </a:r>
          </a:p>
        </p:txBody>
      </p:sp>
      <p:sp>
        <p:nvSpPr>
          <p:cNvPr id="5" name="Title 1">
            <a:extLst>
              <a:ext uri="{FF2B5EF4-FFF2-40B4-BE49-F238E27FC236}">
                <a16:creationId xmlns:a16="http://schemas.microsoft.com/office/drawing/2014/main" id="{436AB7CB-5297-4820-992D-835254888C8E}"/>
              </a:ext>
            </a:extLst>
          </p:cNvPr>
          <p:cNvSpPr>
            <a:spLocks noGrp="1"/>
          </p:cNvSpPr>
          <p:nvPr>
            <p:ph type="title"/>
          </p:nvPr>
        </p:nvSpPr>
        <p:spPr>
          <a:xfrm>
            <a:off x="460979" y="416700"/>
            <a:ext cx="7269480" cy="708074"/>
          </a:xfrm>
        </p:spPr>
        <p:txBody>
          <a:bodyPr/>
          <a:lstStyle/>
          <a:p>
            <a:r>
              <a:rPr lang="en-US" dirty="0"/>
              <a:t>Daily Operations</a:t>
            </a:r>
          </a:p>
        </p:txBody>
      </p:sp>
      <p:sp>
        <p:nvSpPr>
          <p:cNvPr id="2" name="Slide Number Placeholder 1">
            <a:extLst>
              <a:ext uri="{FF2B5EF4-FFF2-40B4-BE49-F238E27FC236}">
                <a16:creationId xmlns:a16="http://schemas.microsoft.com/office/drawing/2014/main" id="{E84E8211-4640-4019-AB92-7DCDC2E4BCA8}"/>
              </a:ext>
            </a:extLst>
          </p:cNvPr>
          <p:cNvSpPr>
            <a:spLocks noGrp="1"/>
          </p:cNvSpPr>
          <p:nvPr>
            <p:ph type="sldNum" sz="quarter" idx="12"/>
          </p:nvPr>
        </p:nvSpPr>
        <p:spPr/>
        <p:txBody>
          <a:bodyPr/>
          <a:lstStyle/>
          <a:p>
            <a:fld id="{8E9DB3F9-9F75-4D5B-8454-4C2DFA3626A5}" type="slidenum">
              <a:rPr lang="en-US" smtClean="0"/>
              <a:t>27</a:t>
            </a:fld>
            <a:endParaRPr lang="en-US" dirty="0"/>
          </a:p>
        </p:txBody>
      </p:sp>
    </p:spTree>
    <p:extLst>
      <p:ext uri="{BB962C8B-B14F-4D97-AF65-F5344CB8AC3E}">
        <p14:creationId xmlns:p14="http://schemas.microsoft.com/office/powerpoint/2010/main" val="167101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8B0CAD-3892-476B-9140-2C94B0787877}"/>
              </a:ext>
            </a:extLst>
          </p:cNvPr>
          <p:cNvSpPr>
            <a:spLocks noGrp="1"/>
          </p:cNvSpPr>
          <p:nvPr>
            <p:ph idx="1"/>
          </p:nvPr>
        </p:nvSpPr>
        <p:spPr>
          <a:xfrm>
            <a:off x="219747" y="1347625"/>
            <a:ext cx="7381671" cy="5169876"/>
          </a:xfrm>
        </p:spPr>
        <p:txBody>
          <a:bodyPr>
            <a:noAutofit/>
          </a:bodyPr>
          <a:lstStyle/>
          <a:p>
            <a:pPr lvl="1"/>
            <a:r>
              <a:rPr lang="en-US" sz="1400" dirty="0"/>
              <a:t>Increase physical space between employees/volunteers and guests (spaced entry to the business, drive through, partitions). </a:t>
            </a:r>
          </a:p>
          <a:p>
            <a:pPr lvl="1"/>
            <a:r>
              <a:rPr lang="en-US" sz="1400" dirty="0"/>
              <a:t>When ready to exit the building, sanitize hands, and do not touch the door with hands. Use elbows if possible. </a:t>
            </a:r>
          </a:p>
          <a:p>
            <a:pPr lvl="1"/>
            <a:r>
              <a:rPr lang="en-US" sz="1400" dirty="0"/>
              <a:t>All other previously established infection control practices are to be maintained during work, lunch and break periods. </a:t>
            </a:r>
          </a:p>
          <a:p>
            <a:pPr lvl="1"/>
            <a:r>
              <a:rPr lang="en-US" sz="1400" dirty="0"/>
              <a:t>Any necessary meetings should have capacity limits of 10 people per the CDC. Discourage people who are at higher risk for illness from attending in person. </a:t>
            </a:r>
          </a:p>
          <a:p>
            <a:pPr lvl="1"/>
            <a:r>
              <a:rPr lang="en-US" sz="1400" dirty="0"/>
              <a:t>Tight spaces like copier areas, kitchenettes, bathrooms and elevators should all be treated as 1 in, 1 out when possible. Provide sanitizing wipes for any shared equipment or common areas. </a:t>
            </a:r>
          </a:p>
          <a:p>
            <a:pPr lvl="1"/>
            <a:r>
              <a:rPr lang="en-US" sz="1400" dirty="0"/>
              <a:t>Discourage employees/volunteers from using others’ phones, desks, offices, or other work tools and equipment, when possible. Clean and disinfect before and after use. </a:t>
            </a:r>
          </a:p>
          <a:p>
            <a:pPr lvl="1"/>
            <a:r>
              <a:rPr lang="en-US" sz="1400" dirty="0"/>
              <a:t>Clean and disinfect frequently touched surfaces: tables, doorknobs, light switches, countertops, handles, desks, phones, keyboards, toilets, faucets, sinks, etc. on a daily basis. </a:t>
            </a:r>
          </a:p>
          <a:p>
            <a:pPr lvl="1"/>
            <a:r>
              <a:rPr lang="en-US" sz="1400" dirty="0"/>
              <a:t>Enable natural workplace ventilation (such as open windows and internal doors to allow airflow)</a:t>
            </a:r>
          </a:p>
          <a:p>
            <a:pPr>
              <a:buFont typeface="Wingdings" panose="05000000000000000000" pitchFamily="2" charset="2"/>
              <a:buChar char="q"/>
            </a:pPr>
            <a:endParaRPr lang="en-US" sz="1400" dirty="0"/>
          </a:p>
        </p:txBody>
      </p:sp>
      <p:sp>
        <p:nvSpPr>
          <p:cNvPr id="4" name="TextBox 3">
            <a:extLst>
              <a:ext uri="{FF2B5EF4-FFF2-40B4-BE49-F238E27FC236}">
                <a16:creationId xmlns:a16="http://schemas.microsoft.com/office/drawing/2014/main" id="{67797D2E-127A-47EB-9FFE-2591E60E23EB}"/>
              </a:ext>
            </a:extLst>
          </p:cNvPr>
          <p:cNvSpPr txBox="1"/>
          <p:nvPr/>
        </p:nvSpPr>
        <p:spPr>
          <a:xfrm>
            <a:off x="6321616" y="6402085"/>
            <a:ext cx="1497526" cy="230832"/>
          </a:xfrm>
          <a:prstGeom prst="rect">
            <a:avLst/>
          </a:prstGeom>
          <a:noFill/>
        </p:spPr>
        <p:txBody>
          <a:bodyPr wrap="none" rtlCol="0">
            <a:spAutoFit/>
          </a:bodyPr>
          <a:lstStyle/>
          <a:p>
            <a:r>
              <a:rPr lang="en-US" sz="900" i="1" dirty="0">
                <a:solidFill>
                  <a:schemeClr val="tx1">
                    <a:lumMod val="85000"/>
                  </a:schemeClr>
                </a:solidFill>
              </a:rPr>
              <a:t>Source: Insurance Board</a:t>
            </a:r>
          </a:p>
        </p:txBody>
      </p:sp>
      <p:sp>
        <p:nvSpPr>
          <p:cNvPr id="5" name="Title 1">
            <a:extLst>
              <a:ext uri="{FF2B5EF4-FFF2-40B4-BE49-F238E27FC236}">
                <a16:creationId xmlns:a16="http://schemas.microsoft.com/office/drawing/2014/main" id="{436AB7CB-5297-4820-992D-835254888C8E}"/>
              </a:ext>
            </a:extLst>
          </p:cNvPr>
          <p:cNvSpPr>
            <a:spLocks noGrp="1"/>
          </p:cNvSpPr>
          <p:nvPr>
            <p:ph type="title"/>
          </p:nvPr>
        </p:nvSpPr>
        <p:spPr>
          <a:xfrm>
            <a:off x="502770" y="384517"/>
            <a:ext cx="7269480" cy="708074"/>
          </a:xfrm>
        </p:spPr>
        <p:txBody>
          <a:bodyPr/>
          <a:lstStyle/>
          <a:p>
            <a:r>
              <a:rPr lang="en-US" dirty="0"/>
              <a:t>Daily Operations</a:t>
            </a:r>
          </a:p>
        </p:txBody>
      </p:sp>
      <p:sp>
        <p:nvSpPr>
          <p:cNvPr id="2" name="Slide Number Placeholder 1">
            <a:extLst>
              <a:ext uri="{FF2B5EF4-FFF2-40B4-BE49-F238E27FC236}">
                <a16:creationId xmlns:a16="http://schemas.microsoft.com/office/drawing/2014/main" id="{95F63875-46B1-429B-9459-20BC0533FCE1}"/>
              </a:ext>
            </a:extLst>
          </p:cNvPr>
          <p:cNvSpPr>
            <a:spLocks noGrp="1"/>
          </p:cNvSpPr>
          <p:nvPr>
            <p:ph type="sldNum" sz="quarter" idx="12"/>
          </p:nvPr>
        </p:nvSpPr>
        <p:spPr/>
        <p:txBody>
          <a:bodyPr/>
          <a:lstStyle/>
          <a:p>
            <a:fld id="{8E9DB3F9-9F75-4D5B-8454-4C2DFA3626A5}" type="slidenum">
              <a:rPr lang="en-US" smtClean="0"/>
              <a:t>28</a:t>
            </a:fld>
            <a:endParaRPr lang="en-US" dirty="0"/>
          </a:p>
        </p:txBody>
      </p:sp>
    </p:spTree>
    <p:extLst>
      <p:ext uri="{BB962C8B-B14F-4D97-AF65-F5344CB8AC3E}">
        <p14:creationId xmlns:p14="http://schemas.microsoft.com/office/powerpoint/2010/main" val="1319124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7974C83-4A6E-46B3-8409-349E8079384E}"/>
              </a:ext>
            </a:extLst>
          </p:cNvPr>
          <p:cNvSpPr>
            <a:spLocks noGrp="1"/>
          </p:cNvSpPr>
          <p:nvPr>
            <p:ph type="title"/>
          </p:nvPr>
        </p:nvSpPr>
        <p:spPr>
          <a:xfrm>
            <a:off x="479679" y="289560"/>
            <a:ext cx="7269480" cy="591503"/>
          </a:xfrm>
        </p:spPr>
        <p:txBody>
          <a:bodyPr>
            <a:normAutofit fontScale="90000"/>
          </a:bodyPr>
          <a:lstStyle/>
          <a:p>
            <a:r>
              <a:rPr lang="en-US" dirty="0"/>
              <a:t>If someone becomes sick…</a:t>
            </a:r>
          </a:p>
        </p:txBody>
      </p:sp>
      <p:sp>
        <p:nvSpPr>
          <p:cNvPr id="9" name="Content Placeholder 8">
            <a:extLst>
              <a:ext uri="{FF2B5EF4-FFF2-40B4-BE49-F238E27FC236}">
                <a16:creationId xmlns:a16="http://schemas.microsoft.com/office/drawing/2014/main" id="{D80E7D8F-5277-4C9D-B11D-8EB0CC77F05C}"/>
              </a:ext>
            </a:extLst>
          </p:cNvPr>
          <p:cNvSpPr>
            <a:spLocks noGrp="1"/>
          </p:cNvSpPr>
          <p:nvPr>
            <p:ph idx="1"/>
          </p:nvPr>
        </p:nvSpPr>
        <p:spPr>
          <a:xfrm>
            <a:off x="479679" y="1067593"/>
            <a:ext cx="7678484" cy="5595145"/>
          </a:xfrm>
        </p:spPr>
        <p:txBody>
          <a:bodyPr>
            <a:normAutofit fontScale="85000" lnSpcReduction="20000"/>
          </a:bodyPr>
          <a:lstStyle/>
          <a:p>
            <a:pPr>
              <a:buFont typeface="Wingdings" panose="05000000000000000000" pitchFamily="2" charset="2"/>
              <a:buChar char="q"/>
            </a:pPr>
            <a:r>
              <a:rPr lang="en-US" b="1" dirty="0"/>
              <a:t>Identify an area to separate anyone who exhibits COVID-like symptoms </a:t>
            </a:r>
            <a:r>
              <a:rPr lang="en-US" dirty="0"/>
              <a:t>during hours of operation and ensure that children are not left without adult supervision. </a:t>
            </a:r>
          </a:p>
          <a:p>
            <a:pPr>
              <a:buFont typeface="Wingdings" panose="05000000000000000000" pitchFamily="2" charset="2"/>
              <a:buChar char="q"/>
            </a:pPr>
            <a:r>
              <a:rPr lang="en-US" dirty="0"/>
              <a:t>Establish </a:t>
            </a:r>
            <a:r>
              <a:rPr lang="en-US" b="1" dirty="0"/>
              <a:t>procedures for safely transporting anyone who becomes sick </a:t>
            </a:r>
            <a:r>
              <a:rPr lang="en-US" dirty="0"/>
              <a:t>at the facility to their home or a healthcare facility. </a:t>
            </a:r>
          </a:p>
          <a:p>
            <a:pPr>
              <a:buFont typeface="Wingdings" panose="05000000000000000000" pitchFamily="2" charset="2"/>
              <a:buChar char="q"/>
            </a:pPr>
            <a:r>
              <a:rPr lang="en-US" b="1" dirty="0"/>
              <a:t>Notify local health officials if a person diagnosed with COVID-19 has been in the facility and communicate with staff and congregants about potential exposure </a:t>
            </a:r>
            <a:r>
              <a:rPr lang="en-US" dirty="0"/>
              <a:t>while maintaining confidentiality as required by the Americans with Disabilities Act (ADA) or other applicable laws an in accordance with religious practices. o </a:t>
            </a:r>
          </a:p>
          <a:p>
            <a:pPr>
              <a:buFont typeface="Wingdings" panose="05000000000000000000" pitchFamily="2" charset="2"/>
              <a:buChar char="q"/>
            </a:pPr>
            <a:r>
              <a:rPr lang="en-US" dirty="0"/>
              <a:t>Inform </a:t>
            </a:r>
            <a:r>
              <a:rPr lang="en-US" b="1" dirty="0"/>
              <a:t>those with exposure to a person diagnosed with COVID-19 to stay home and self-monitor for symptom</a:t>
            </a:r>
            <a:r>
              <a:rPr lang="en-US" dirty="0"/>
              <a:t>s and follow CDC guidance if symptoms develop. </a:t>
            </a:r>
          </a:p>
          <a:p>
            <a:pPr>
              <a:buFont typeface="Wingdings" panose="05000000000000000000" pitchFamily="2" charset="2"/>
              <a:buChar char="q"/>
            </a:pPr>
            <a:r>
              <a:rPr lang="en-US" b="1" dirty="0"/>
              <a:t>Close off areas used by the sick person and do not use the area until it after cleaning and disinfection; </a:t>
            </a:r>
            <a:r>
              <a:rPr lang="en-US" dirty="0"/>
              <a:t>wait 24 hours to clean and disinfect to reduce risk to individuals cleaning. If it is not possible to wait 24 hours, wait as long as possible before cleaning and disinfecting. Ensure safe and correct application of disinfectants and keep disinfectant products away from children. </a:t>
            </a:r>
          </a:p>
          <a:p>
            <a:pPr>
              <a:buFont typeface="Wingdings" panose="05000000000000000000" pitchFamily="2" charset="2"/>
              <a:buChar char="q"/>
            </a:pPr>
            <a:r>
              <a:rPr lang="en-US" b="1" dirty="0"/>
              <a:t>Advise sick staff and congregants not to return to the facility until they have met CDC’s criteria to discontinue home isolation</a:t>
            </a:r>
          </a:p>
          <a:p>
            <a:pPr>
              <a:buFont typeface="Wingdings" panose="05000000000000000000" pitchFamily="2" charset="2"/>
              <a:buChar char="q"/>
            </a:pPr>
            <a:r>
              <a:rPr lang="en-US" dirty="0"/>
              <a:t>In the event a person diagnosed with COVID-19 is determined to have been in the building and poses a risk to the community, </a:t>
            </a:r>
            <a:r>
              <a:rPr lang="en-US" b="1" dirty="0"/>
              <a:t>it is strongly suggested to close, then properly clean and disinfect the area and the building where the individual was present.</a:t>
            </a:r>
          </a:p>
        </p:txBody>
      </p:sp>
      <p:sp>
        <p:nvSpPr>
          <p:cNvPr id="4" name="TextBox 3">
            <a:extLst>
              <a:ext uri="{FF2B5EF4-FFF2-40B4-BE49-F238E27FC236}">
                <a16:creationId xmlns:a16="http://schemas.microsoft.com/office/drawing/2014/main" id="{640B166C-6B16-4041-8620-13A42AF88011}"/>
              </a:ext>
            </a:extLst>
          </p:cNvPr>
          <p:cNvSpPr txBox="1"/>
          <p:nvPr/>
        </p:nvSpPr>
        <p:spPr>
          <a:xfrm>
            <a:off x="6986036" y="6547322"/>
            <a:ext cx="864339" cy="230832"/>
          </a:xfrm>
          <a:prstGeom prst="rect">
            <a:avLst/>
          </a:prstGeom>
          <a:noFill/>
        </p:spPr>
        <p:txBody>
          <a:bodyPr wrap="none" rtlCol="0">
            <a:spAutoFit/>
          </a:bodyPr>
          <a:lstStyle/>
          <a:p>
            <a:r>
              <a:rPr lang="en-US" sz="900" i="1" dirty="0">
                <a:solidFill>
                  <a:schemeClr val="tx1">
                    <a:lumMod val="85000"/>
                  </a:schemeClr>
                </a:solidFill>
              </a:rPr>
              <a:t>Source: CDC</a:t>
            </a:r>
          </a:p>
        </p:txBody>
      </p:sp>
      <p:sp>
        <p:nvSpPr>
          <p:cNvPr id="2" name="Slide Number Placeholder 1">
            <a:extLst>
              <a:ext uri="{FF2B5EF4-FFF2-40B4-BE49-F238E27FC236}">
                <a16:creationId xmlns:a16="http://schemas.microsoft.com/office/drawing/2014/main" id="{5B7539E3-BDE3-4593-BA92-9E2CE5ED77B1}"/>
              </a:ext>
            </a:extLst>
          </p:cNvPr>
          <p:cNvSpPr>
            <a:spLocks noGrp="1"/>
          </p:cNvSpPr>
          <p:nvPr>
            <p:ph type="sldNum" sz="quarter" idx="12"/>
          </p:nvPr>
        </p:nvSpPr>
        <p:spPr/>
        <p:txBody>
          <a:bodyPr/>
          <a:lstStyle/>
          <a:p>
            <a:fld id="{8E9DB3F9-9F75-4D5B-8454-4C2DFA3626A5}" type="slidenum">
              <a:rPr lang="en-US" smtClean="0"/>
              <a:t>29</a:t>
            </a:fld>
            <a:endParaRPr lang="en-US" dirty="0"/>
          </a:p>
        </p:txBody>
      </p:sp>
    </p:spTree>
    <p:extLst>
      <p:ext uri="{BB962C8B-B14F-4D97-AF65-F5344CB8AC3E}">
        <p14:creationId xmlns:p14="http://schemas.microsoft.com/office/powerpoint/2010/main" val="3020331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D716A-6C5F-4657-BCCA-8B63B0C90420}"/>
              </a:ext>
            </a:extLst>
          </p:cNvPr>
          <p:cNvSpPr>
            <a:spLocks noGrp="1"/>
          </p:cNvSpPr>
          <p:nvPr>
            <p:ph type="title"/>
          </p:nvPr>
        </p:nvSpPr>
        <p:spPr/>
        <p:txBody>
          <a:bodyPr/>
          <a:lstStyle/>
          <a:p>
            <a:r>
              <a:rPr lang="en-US" dirty="0"/>
              <a:t>What we know for sure…</a:t>
            </a:r>
          </a:p>
        </p:txBody>
      </p:sp>
      <p:sp>
        <p:nvSpPr>
          <p:cNvPr id="3" name="Content Placeholder 2">
            <a:extLst>
              <a:ext uri="{FF2B5EF4-FFF2-40B4-BE49-F238E27FC236}">
                <a16:creationId xmlns:a16="http://schemas.microsoft.com/office/drawing/2014/main" id="{7785E552-4201-4C88-B511-303E04F6DC78}"/>
              </a:ext>
            </a:extLst>
          </p:cNvPr>
          <p:cNvSpPr>
            <a:spLocks noGrp="1"/>
          </p:cNvSpPr>
          <p:nvPr>
            <p:ph idx="1"/>
          </p:nvPr>
        </p:nvSpPr>
        <p:spPr>
          <a:xfrm>
            <a:off x="946403" y="1828801"/>
            <a:ext cx="6691793" cy="4663439"/>
          </a:xfrm>
        </p:spPr>
        <p:txBody>
          <a:bodyPr>
            <a:normAutofit fontScale="92500" lnSpcReduction="10000"/>
          </a:bodyPr>
          <a:lstStyle/>
          <a:p>
            <a:r>
              <a:rPr lang="en-US" dirty="0"/>
              <a:t>God is at work, always</a:t>
            </a:r>
          </a:p>
          <a:p>
            <a:r>
              <a:rPr lang="en-US" dirty="0"/>
              <a:t>Caring for others must be our first concern</a:t>
            </a:r>
          </a:p>
          <a:p>
            <a:r>
              <a:rPr lang="en-US" dirty="0"/>
              <a:t>We are connected</a:t>
            </a:r>
          </a:p>
          <a:p>
            <a:r>
              <a:rPr lang="en-US" dirty="0"/>
              <a:t>What happens to the least of these, happens to Jesus and his people</a:t>
            </a:r>
          </a:p>
          <a:p>
            <a:r>
              <a:rPr lang="en-US" dirty="0"/>
              <a:t>New Commandment---Love</a:t>
            </a:r>
          </a:p>
          <a:p>
            <a:r>
              <a:rPr lang="en-US" dirty="0"/>
              <a:t>This can be a new beginning</a:t>
            </a:r>
          </a:p>
          <a:p>
            <a:r>
              <a:rPr lang="en-US" dirty="0"/>
              <a:t>It will be a long process</a:t>
            </a:r>
          </a:p>
          <a:p>
            <a:r>
              <a:rPr lang="en-US" dirty="0"/>
              <a:t>Be flexible</a:t>
            </a:r>
          </a:p>
          <a:p>
            <a:r>
              <a:rPr lang="en-US" dirty="0"/>
              <a:t>We can be creative and innovative</a:t>
            </a:r>
          </a:p>
          <a:p>
            <a:r>
              <a:rPr lang="en-US" dirty="0"/>
              <a:t>We can embrace the change, learn from the experience, and imagine a new world and worship experience</a:t>
            </a:r>
          </a:p>
        </p:txBody>
      </p:sp>
      <p:sp>
        <p:nvSpPr>
          <p:cNvPr id="4" name="Slide Number Placeholder 3">
            <a:extLst>
              <a:ext uri="{FF2B5EF4-FFF2-40B4-BE49-F238E27FC236}">
                <a16:creationId xmlns:a16="http://schemas.microsoft.com/office/drawing/2014/main" id="{BE79E260-AA3B-4FE3-93E5-0EDA7EC6BDD0}"/>
              </a:ext>
            </a:extLst>
          </p:cNvPr>
          <p:cNvSpPr>
            <a:spLocks noGrp="1"/>
          </p:cNvSpPr>
          <p:nvPr>
            <p:ph type="sldNum" sz="quarter" idx="12"/>
          </p:nvPr>
        </p:nvSpPr>
        <p:spPr/>
        <p:txBody>
          <a:bodyPr/>
          <a:lstStyle/>
          <a:p>
            <a:fld id="{8E9DB3F9-9F75-4D5B-8454-4C2DFA3626A5}" type="slidenum">
              <a:rPr lang="en-US" smtClean="0"/>
              <a:t>3</a:t>
            </a:fld>
            <a:endParaRPr lang="en-US" dirty="0"/>
          </a:p>
        </p:txBody>
      </p:sp>
    </p:spTree>
    <p:extLst>
      <p:ext uri="{BB962C8B-B14F-4D97-AF65-F5344CB8AC3E}">
        <p14:creationId xmlns:p14="http://schemas.microsoft.com/office/powerpoint/2010/main" val="24452767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E3A64-A00B-439E-8310-9B11CFCD8BEA}"/>
              </a:ext>
            </a:extLst>
          </p:cNvPr>
          <p:cNvSpPr>
            <a:spLocks noGrp="1"/>
          </p:cNvSpPr>
          <p:nvPr>
            <p:ph type="title"/>
          </p:nvPr>
        </p:nvSpPr>
        <p:spPr>
          <a:xfrm>
            <a:off x="601154" y="274528"/>
            <a:ext cx="7269480" cy="538797"/>
          </a:xfrm>
        </p:spPr>
        <p:txBody>
          <a:bodyPr>
            <a:normAutofit fontScale="90000"/>
          </a:bodyPr>
          <a:lstStyle/>
          <a:p>
            <a:r>
              <a:rPr lang="en-US" dirty="0"/>
              <a:t>Church Music</a:t>
            </a:r>
          </a:p>
        </p:txBody>
      </p:sp>
      <p:sp>
        <p:nvSpPr>
          <p:cNvPr id="4" name="Text Placeholder 3">
            <a:extLst>
              <a:ext uri="{FF2B5EF4-FFF2-40B4-BE49-F238E27FC236}">
                <a16:creationId xmlns:a16="http://schemas.microsoft.com/office/drawing/2014/main" id="{ABE66233-227B-4711-8586-425FD7A1A5B4}"/>
              </a:ext>
            </a:extLst>
          </p:cNvPr>
          <p:cNvSpPr>
            <a:spLocks noGrp="1"/>
          </p:cNvSpPr>
          <p:nvPr>
            <p:ph type="body" idx="1"/>
          </p:nvPr>
        </p:nvSpPr>
        <p:spPr>
          <a:xfrm>
            <a:off x="601154" y="1212565"/>
            <a:ext cx="3360420" cy="448455"/>
          </a:xfrm>
        </p:spPr>
        <p:txBody>
          <a:bodyPr/>
          <a:lstStyle/>
          <a:p>
            <a:r>
              <a:rPr lang="en-US" dirty="0"/>
              <a:t>Scientific Facts</a:t>
            </a:r>
          </a:p>
        </p:txBody>
      </p:sp>
      <p:sp>
        <p:nvSpPr>
          <p:cNvPr id="5" name="Content Placeholder 4">
            <a:extLst>
              <a:ext uri="{FF2B5EF4-FFF2-40B4-BE49-F238E27FC236}">
                <a16:creationId xmlns:a16="http://schemas.microsoft.com/office/drawing/2014/main" id="{9AE873A5-87E8-4025-A6E5-CBDB1F71E79D}"/>
              </a:ext>
            </a:extLst>
          </p:cNvPr>
          <p:cNvSpPr>
            <a:spLocks noGrp="1"/>
          </p:cNvSpPr>
          <p:nvPr>
            <p:ph sz="half" idx="2"/>
          </p:nvPr>
        </p:nvSpPr>
        <p:spPr>
          <a:xfrm>
            <a:off x="601154" y="1679303"/>
            <a:ext cx="5014341" cy="4671233"/>
          </a:xfrm>
        </p:spPr>
        <p:txBody>
          <a:bodyPr>
            <a:noAutofit/>
          </a:bodyPr>
          <a:lstStyle/>
          <a:p>
            <a:r>
              <a:rPr lang="en-US" sz="1500" dirty="0"/>
              <a:t>Coughing and sneezing create larger droplets that settle to the ground or surface – the </a:t>
            </a:r>
            <a:r>
              <a:rPr lang="en-US" sz="1500" b="1" dirty="0"/>
              <a:t>vibrations of speaking and singing create aerosols: super-fine droplets that hang in the air longer and travel longer distances</a:t>
            </a:r>
          </a:p>
          <a:p>
            <a:r>
              <a:rPr lang="en-US" sz="1500" dirty="0"/>
              <a:t>Compared to breathing, talking produces 10x more aerosols, </a:t>
            </a:r>
            <a:r>
              <a:rPr lang="en-US" sz="1500" b="1" dirty="0"/>
              <a:t>singing 60x more</a:t>
            </a:r>
            <a:r>
              <a:rPr lang="en-US" sz="1500" dirty="0"/>
              <a:t>.</a:t>
            </a:r>
          </a:p>
          <a:p>
            <a:r>
              <a:rPr lang="en-US" sz="1500" b="1" dirty="0"/>
              <a:t>Wind instruments also generate aerosols</a:t>
            </a:r>
          </a:p>
          <a:p>
            <a:r>
              <a:rPr lang="en-US" sz="1500" dirty="0"/>
              <a:t>The quantity of aerosols generated when talking depends on how loud someone is speaking.  This may be one of many factors that makes singing more dangerous, </a:t>
            </a:r>
            <a:r>
              <a:rPr lang="en-US" sz="1500" b="1" dirty="0"/>
              <a:t>along with the fact that deep breathing of singing inhales the aerosols deeper into the lungs</a:t>
            </a:r>
          </a:p>
          <a:p>
            <a:r>
              <a:rPr lang="en-US" sz="1500" b="1" dirty="0"/>
              <a:t>Cloth face coverings </a:t>
            </a:r>
            <a:r>
              <a:rPr lang="en-US" sz="1500" dirty="0"/>
              <a:t>are reasonably good at blocking larger droplets but </a:t>
            </a:r>
            <a:r>
              <a:rPr lang="en-US" sz="1500" b="1" dirty="0"/>
              <a:t>are less effective with blocking fine-particles</a:t>
            </a:r>
          </a:p>
        </p:txBody>
      </p:sp>
      <p:sp>
        <p:nvSpPr>
          <p:cNvPr id="12" name="TextBox 11">
            <a:extLst>
              <a:ext uri="{FF2B5EF4-FFF2-40B4-BE49-F238E27FC236}">
                <a16:creationId xmlns:a16="http://schemas.microsoft.com/office/drawing/2014/main" id="{BB9515E5-A6B5-4E23-95B6-E962E292DD18}"/>
              </a:ext>
            </a:extLst>
          </p:cNvPr>
          <p:cNvSpPr txBox="1"/>
          <p:nvPr/>
        </p:nvSpPr>
        <p:spPr>
          <a:xfrm>
            <a:off x="4032504" y="6502395"/>
            <a:ext cx="4358886" cy="230832"/>
          </a:xfrm>
          <a:prstGeom prst="rect">
            <a:avLst/>
          </a:prstGeom>
          <a:noFill/>
        </p:spPr>
        <p:txBody>
          <a:bodyPr wrap="none" rtlCol="0">
            <a:spAutoFit/>
          </a:bodyPr>
          <a:lstStyle/>
          <a:p>
            <a:r>
              <a:rPr lang="en-US" sz="900" i="1" dirty="0">
                <a:solidFill>
                  <a:schemeClr val="tx1">
                    <a:lumMod val="85000"/>
                  </a:schemeClr>
                </a:solidFill>
              </a:rPr>
              <a:t>Source: Wisconsin Council of Churches: Church Music in the age of COVID-19 </a:t>
            </a:r>
          </a:p>
        </p:txBody>
      </p:sp>
      <p:grpSp>
        <p:nvGrpSpPr>
          <p:cNvPr id="20" name="Group 19">
            <a:extLst>
              <a:ext uri="{FF2B5EF4-FFF2-40B4-BE49-F238E27FC236}">
                <a16:creationId xmlns:a16="http://schemas.microsoft.com/office/drawing/2014/main" id="{D3E9C930-6CBF-444F-A8E2-7B7E5E25A68D}"/>
              </a:ext>
            </a:extLst>
          </p:cNvPr>
          <p:cNvGrpSpPr/>
          <p:nvPr/>
        </p:nvGrpSpPr>
        <p:grpSpPr>
          <a:xfrm>
            <a:off x="5795840" y="1719640"/>
            <a:ext cx="2450159" cy="3564706"/>
            <a:chOff x="5739459" y="1588387"/>
            <a:chExt cx="2450159" cy="3564706"/>
          </a:xfrm>
        </p:grpSpPr>
        <p:sp>
          <p:nvSpPr>
            <p:cNvPr id="14" name="Rectangle 13">
              <a:extLst>
                <a:ext uri="{FF2B5EF4-FFF2-40B4-BE49-F238E27FC236}">
                  <a16:creationId xmlns:a16="http://schemas.microsoft.com/office/drawing/2014/main" id="{B496B237-44BB-46ED-9883-5A88FFA7F787}"/>
                </a:ext>
              </a:extLst>
            </p:cNvPr>
            <p:cNvSpPr/>
            <p:nvPr/>
          </p:nvSpPr>
          <p:spPr>
            <a:xfrm>
              <a:off x="5772562" y="1588387"/>
              <a:ext cx="2383951" cy="351587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0EB47EE5-954F-4AB7-8C6C-2000652B59E6}"/>
                </a:ext>
              </a:extLst>
            </p:cNvPr>
            <p:cNvSpPr txBox="1"/>
            <p:nvPr/>
          </p:nvSpPr>
          <p:spPr>
            <a:xfrm>
              <a:off x="5739459" y="1805337"/>
              <a:ext cx="2450159" cy="3139321"/>
            </a:xfrm>
            <a:prstGeom prst="rect">
              <a:avLst/>
            </a:prstGeom>
            <a:noFill/>
          </p:spPr>
          <p:txBody>
            <a:bodyPr wrap="square" rtlCol="0">
              <a:spAutoFit/>
            </a:bodyPr>
            <a:lstStyle/>
            <a:p>
              <a:pPr algn="ctr"/>
              <a:r>
                <a:rPr lang="en-US" i="1" dirty="0">
                  <a:solidFill>
                    <a:schemeClr val="bg1"/>
                  </a:solidFill>
                </a:rPr>
                <a:t>Singing creates a quantity of aerosols that can stay suspended in the air for long periods of time, move with air currents, and stay infectious for many hours, exposing virtually everyone in the building. </a:t>
              </a:r>
            </a:p>
          </p:txBody>
        </p:sp>
        <p:sp>
          <p:nvSpPr>
            <p:cNvPr id="17" name="TextBox 16">
              <a:extLst>
                <a:ext uri="{FF2B5EF4-FFF2-40B4-BE49-F238E27FC236}">
                  <a16:creationId xmlns:a16="http://schemas.microsoft.com/office/drawing/2014/main" id="{9CD74079-FA8D-43D6-8108-E6B9821A66A3}"/>
                </a:ext>
              </a:extLst>
            </p:cNvPr>
            <p:cNvSpPr txBox="1"/>
            <p:nvPr/>
          </p:nvSpPr>
          <p:spPr>
            <a:xfrm>
              <a:off x="5752633" y="1688470"/>
              <a:ext cx="385042" cy="707886"/>
            </a:xfrm>
            <a:prstGeom prst="rect">
              <a:avLst/>
            </a:prstGeom>
            <a:noFill/>
          </p:spPr>
          <p:txBody>
            <a:bodyPr wrap="none" rtlCol="0">
              <a:spAutoFit/>
            </a:bodyPr>
            <a:lstStyle/>
            <a:p>
              <a:r>
                <a:rPr lang="en-US" sz="4000" dirty="0">
                  <a:solidFill>
                    <a:schemeClr val="bg1"/>
                  </a:solidFill>
                </a:rPr>
                <a:t>“</a:t>
              </a:r>
            </a:p>
          </p:txBody>
        </p:sp>
        <p:sp>
          <p:nvSpPr>
            <p:cNvPr id="18" name="Rectangle 17">
              <a:extLst>
                <a:ext uri="{FF2B5EF4-FFF2-40B4-BE49-F238E27FC236}">
                  <a16:creationId xmlns:a16="http://schemas.microsoft.com/office/drawing/2014/main" id="{3C773F50-63C7-4D79-B91F-1ED539876F9E}"/>
                </a:ext>
              </a:extLst>
            </p:cNvPr>
            <p:cNvSpPr/>
            <p:nvPr/>
          </p:nvSpPr>
          <p:spPr>
            <a:xfrm>
              <a:off x="7556522" y="4445207"/>
              <a:ext cx="385042" cy="707886"/>
            </a:xfrm>
            <a:prstGeom prst="rect">
              <a:avLst/>
            </a:prstGeom>
          </p:spPr>
          <p:txBody>
            <a:bodyPr wrap="none">
              <a:spAutoFit/>
            </a:bodyPr>
            <a:lstStyle/>
            <a:p>
              <a:r>
                <a:rPr lang="en-US" sz="4000" i="1" dirty="0">
                  <a:solidFill>
                    <a:schemeClr val="bg1"/>
                  </a:solidFill>
                </a:rPr>
                <a:t>”</a:t>
              </a:r>
              <a:endParaRPr lang="en-US" sz="4000" dirty="0">
                <a:solidFill>
                  <a:schemeClr val="bg1"/>
                </a:solidFill>
              </a:endParaRPr>
            </a:p>
          </p:txBody>
        </p:sp>
      </p:grpSp>
      <p:sp>
        <p:nvSpPr>
          <p:cNvPr id="21" name="Title 1">
            <a:extLst>
              <a:ext uri="{FF2B5EF4-FFF2-40B4-BE49-F238E27FC236}">
                <a16:creationId xmlns:a16="http://schemas.microsoft.com/office/drawing/2014/main" id="{3AF12F7B-29DE-4982-802F-A293B99583BE}"/>
              </a:ext>
            </a:extLst>
          </p:cNvPr>
          <p:cNvSpPr txBox="1">
            <a:spLocks/>
          </p:cNvSpPr>
          <p:nvPr/>
        </p:nvSpPr>
        <p:spPr>
          <a:xfrm>
            <a:off x="601154" y="586262"/>
            <a:ext cx="7842914" cy="538797"/>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a:lstStyle>
          <a:p>
            <a:r>
              <a:rPr lang="en-US" sz="1600" i="1" dirty="0"/>
              <a:t>Why the recommendation against singing indoors until a vaccine is widely available…</a:t>
            </a:r>
          </a:p>
        </p:txBody>
      </p:sp>
      <p:sp>
        <p:nvSpPr>
          <p:cNvPr id="3" name="Slide Number Placeholder 2">
            <a:extLst>
              <a:ext uri="{FF2B5EF4-FFF2-40B4-BE49-F238E27FC236}">
                <a16:creationId xmlns:a16="http://schemas.microsoft.com/office/drawing/2014/main" id="{BA14445A-D975-4099-9190-D794807DD6CD}"/>
              </a:ext>
            </a:extLst>
          </p:cNvPr>
          <p:cNvSpPr>
            <a:spLocks noGrp="1"/>
          </p:cNvSpPr>
          <p:nvPr>
            <p:ph type="sldNum" sz="quarter" idx="12"/>
          </p:nvPr>
        </p:nvSpPr>
        <p:spPr/>
        <p:txBody>
          <a:bodyPr/>
          <a:lstStyle/>
          <a:p>
            <a:fld id="{8E9DB3F9-9F75-4D5B-8454-4C2DFA3626A5}" type="slidenum">
              <a:rPr lang="en-US" smtClean="0"/>
              <a:t>30</a:t>
            </a:fld>
            <a:endParaRPr lang="en-US" dirty="0"/>
          </a:p>
        </p:txBody>
      </p:sp>
    </p:spTree>
    <p:extLst>
      <p:ext uri="{BB962C8B-B14F-4D97-AF65-F5344CB8AC3E}">
        <p14:creationId xmlns:p14="http://schemas.microsoft.com/office/powerpoint/2010/main" val="211908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E3A64-A00B-439E-8310-9B11CFCD8BEA}"/>
              </a:ext>
            </a:extLst>
          </p:cNvPr>
          <p:cNvSpPr>
            <a:spLocks noGrp="1"/>
          </p:cNvSpPr>
          <p:nvPr>
            <p:ph type="title"/>
          </p:nvPr>
        </p:nvSpPr>
        <p:spPr>
          <a:xfrm>
            <a:off x="672084" y="274529"/>
            <a:ext cx="7269480" cy="538797"/>
          </a:xfrm>
        </p:spPr>
        <p:txBody>
          <a:bodyPr>
            <a:normAutofit fontScale="90000"/>
          </a:bodyPr>
          <a:lstStyle/>
          <a:p>
            <a:r>
              <a:rPr lang="en-US" dirty="0"/>
              <a:t>Church Music</a:t>
            </a:r>
          </a:p>
        </p:txBody>
      </p:sp>
      <p:sp>
        <p:nvSpPr>
          <p:cNvPr id="7" name="Text Placeholder 6">
            <a:extLst>
              <a:ext uri="{FF2B5EF4-FFF2-40B4-BE49-F238E27FC236}">
                <a16:creationId xmlns:a16="http://schemas.microsoft.com/office/drawing/2014/main" id="{CF03B61B-A39D-41E9-8211-F6A1ECC7C26F}"/>
              </a:ext>
            </a:extLst>
          </p:cNvPr>
          <p:cNvSpPr>
            <a:spLocks noGrp="1"/>
          </p:cNvSpPr>
          <p:nvPr>
            <p:ph type="body" sz="quarter" idx="13"/>
          </p:nvPr>
        </p:nvSpPr>
        <p:spPr>
          <a:xfrm>
            <a:off x="723901" y="1100398"/>
            <a:ext cx="3364992" cy="447430"/>
          </a:xfrm>
        </p:spPr>
        <p:txBody>
          <a:bodyPr/>
          <a:lstStyle/>
          <a:p>
            <a:r>
              <a:rPr lang="en-US" dirty="0"/>
              <a:t>Recommendations</a:t>
            </a:r>
          </a:p>
        </p:txBody>
      </p:sp>
      <p:sp>
        <p:nvSpPr>
          <p:cNvPr id="6" name="Content Placeholder 5">
            <a:extLst>
              <a:ext uri="{FF2B5EF4-FFF2-40B4-BE49-F238E27FC236}">
                <a16:creationId xmlns:a16="http://schemas.microsoft.com/office/drawing/2014/main" id="{3DEF287D-934B-4C01-86F3-08421E4C0B92}"/>
              </a:ext>
            </a:extLst>
          </p:cNvPr>
          <p:cNvSpPr>
            <a:spLocks noGrp="1"/>
          </p:cNvSpPr>
          <p:nvPr>
            <p:ph sz="quarter" idx="4"/>
          </p:nvPr>
        </p:nvSpPr>
        <p:spPr>
          <a:xfrm>
            <a:off x="723901" y="1662030"/>
            <a:ext cx="4462248" cy="3664650"/>
          </a:xfrm>
        </p:spPr>
        <p:txBody>
          <a:bodyPr>
            <a:normAutofit/>
          </a:bodyPr>
          <a:lstStyle/>
          <a:p>
            <a:r>
              <a:rPr lang="en-US" b="1" dirty="0"/>
              <a:t>Piano, electronic keyboard, organ, stringed or percussion instruments </a:t>
            </a:r>
            <a:r>
              <a:rPr lang="en-US" dirty="0"/>
              <a:t>should be fine for us to use in the sanctuary as we gather</a:t>
            </a:r>
          </a:p>
          <a:p>
            <a:r>
              <a:rPr lang="en-US" dirty="0"/>
              <a:t>Utilize </a:t>
            </a:r>
            <a:r>
              <a:rPr lang="en-US" b="1" dirty="0"/>
              <a:t>recorded music </a:t>
            </a:r>
            <a:r>
              <a:rPr lang="en-US" dirty="0"/>
              <a:t>played over a sound system</a:t>
            </a:r>
          </a:p>
          <a:p>
            <a:r>
              <a:rPr lang="en-US" dirty="0"/>
              <a:t>Encourage </a:t>
            </a:r>
            <a:r>
              <a:rPr lang="en-US" b="1" dirty="0"/>
              <a:t>singing sacred music in the home</a:t>
            </a:r>
          </a:p>
        </p:txBody>
      </p:sp>
      <p:pic>
        <p:nvPicPr>
          <p:cNvPr id="12" name="Picture 11" descr="A close up of a piano&#10;&#10;Description automatically generated">
            <a:extLst>
              <a:ext uri="{FF2B5EF4-FFF2-40B4-BE49-F238E27FC236}">
                <a16:creationId xmlns:a16="http://schemas.microsoft.com/office/drawing/2014/main" id="{3B7CC6E7-4411-4BA2-BC1E-80196395A5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3056" y="1413460"/>
            <a:ext cx="2438508" cy="3664393"/>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26380187-F526-4C9C-AFB9-A2D0F1597579}"/>
              </a:ext>
            </a:extLst>
          </p:cNvPr>
          <p:cNvSpPr txBox="1"/>
          <p:nvPr/>
        </p:nvSpPr>
        <p:spPr>
          <a:xfrm>
            <a:off x="4032504" y="6502395"/>
            <a:ext cx="4358886" cy="230832"/>
          </a:xfrm>
          <a:prstGeom prst="rect">
            <a:avLst/>
          </a:prstGeom>
          <a:noFill/>
        </p:spPr>
        <p:txBody>
          <a:bodyPr wrap="none" rtlCol="0">
            <a:spAutoFit/>
          </a:bodyPr>
          <a:lstStyle/>
          <a:p>
            <a:r>
              <a:rPr lang="en-US" sz="900" i="1" dirty="0">
                <a:solidFill>
                  <a:schemeClr val="tx1">
                    <a:lumMod val="85000"/>
                  </a:schemeClr>
                </a:solidFill>
              </a:rPr>
              <a:t>Source: Wisconsin Council of Churches: Church Music in the age of COVID-19 </a:t>
            </a:r>
          </a:p>
        </p:txBody>
      </p:sp>
      <p:sp>
        <p:nvSpPr>
          <p:cNvPr id="3" name="Slide Number Placeholder 2">
            <a:extLst>
              <a:ext uri="{FF2B5EF4-FFF2-40B4-BE49-F238E27FC236}">
                <a16:creationId xmlns:a16="http://schemas.microsoft.com/office/drawing/2014/main" id="{07C7D445-3556-44FE-8313-DD4BF52C7FB6}"/>
              </a:ext>
            </a:extLst>
          </p:cNvPr>
          <p:cNvSpPr>
            <a:spLocks noGrp="1"/>
          </p:cNvSpPr>
          <p:nvPr>
            <p:ph type="sldNum" sz="quarter" idx="12"/>
          </p:nvPr>
        </p:nvSpPr>
        <p:spPr/>
        <p:txBody>
          <a:bodyPr/>
          <a:lstStyle/>
          <a:p>
            <a:fld id="{8E9DB3F9-9F75-4D5B-8454-4C2DFA3626A5}" type="slidenum">
              <a:rPr lang="en-US" smtClean="0"/>
              <a:t>31</a:t>
            </a:fld>
            <a:endParaRPr lang="en-US" dirty="0"/>
          </a:p>
        </p:txBody>
      </p:sp>
    </p:spTree>
    <p:extLst>
      <p:ext uri="{BB962C8B-B14F-4D97-AF65-F5344CB8AC3E}">
        <p14:creationId xmlns:p14="http://schemas.microsoft.com/office/powerpoint/2010/main" val="34119086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EAE9B7-9882-452E-A173-C18FF50929A6}"/>
              </a:ext>
            </a:extLst>
          </p:cNvPr>
          <p:cNvSpPr>
            <a:spLocks noGrp="1"/>
          </p:cNvSpPr>
          <p:nvPr>
            <p:ph type="ctrTitle"/>
          </p:nvPr>
        </p:nvSpPr>
        <p:spPr/>
        <p:txBody>
          <a:bodyPr/>
          <a:lstStyle/>
          <a:p>
            <a:r>
              <a:rPr lang="en-US" dirty="0"/>
              <a:t>Questions</a:t>
            </a:r>
          </a:p>
        </p:txBody>
      </p:sp>
    </p:spTree>
    <p:extLst>
      <p:ext uri="{BB962C8B-B14F-4D97-AF65-F5344CB8AC3E}">
        <p14:creationId xmlns:p14="http://schemas.microsoft.com/office/powerpoint/2010/main" val="2169104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C42E43C-D40D-4231-887F-A151902A5B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4309" y="0"/>
            <a:ext cx="54253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2" name="Title 1">
            <a:extLst>
              <a:ext uri="{FF2B5EF4-FFF2-40B4-BE49-F238E27FC236}">
                <a16:creationId xmlns:a16="http://schemas.microsoft.com/office/drawing/2014/main" id="{3FB42104-5BDE-4E9A-B740-77B5C7800D67}"/>
              </a:ext>
            </a:extLst>
          </p:cNvPr>
          <p:cNvSpPr>
            <a:spLocks noGrp="1"/>
          </p:cNvSpPr>
          <p:nvPr>
            <p:ph type="ctrTitle"/>
          </p:nvPr>
        </p:nvSpPr>
        <p:spPr>
          <a:xfrm>
            <a:off x="571500" y="643467"/>
            <a:ext cx="2472808" cy="3590204"/>
          </a:xfrm>
        </p:spPr>
        <p:txBody>
          <a:bodyPr anchor="b">
            <a:normAutofit/>
          </a:bodyPr>
          <a:lstStyle/>
          <a:p>
            <a:r>
              <a:rPr lang="en-US" sz="4000" dirty="0"/>
              <a:t>What’s Next…</a:t>
            </a:r>
          </a:p>
        </p:txBody>
      </p:sp>
      <p:pic>
        <p:nvPicPr>
          <p:cNvPr id="7" name="Picture 6" descr="A person standing in front of a sunset&#10;&#10;Description automatically generated">
            <a:extLst>
              <a:ext uri="{FF2B5EF4-FFF2-40B4-BE49-F238E27FC236}">
                <a16:creationId xmlns:a16="http://schemas.microsoft.com/office/drawing/2014/main" id="{C9683E27-D644-4EC1-8CB3-963F2205255B}"/>
              </a:ext>
            </a:extLst>
          </p:cNvPr>
          <p:cNvPicPr>
            <a:picLocks noChangeAspect="1"/>
          </p:cNvPicPr>
          <p:nvPr/>
        </p:nvPicPr>
        <p:blipFill rotWithShape="1">
          <a:blip r:embed="rId2">
            <a:extLst>
              <a:ext uri="{28A0092B-C50C-407E-A947-70E740481C1C}">
                <a14:useLocalDpi xmlns:a14="http://schemas.microsoft.com/office/drawing/2010/main" val="0"/>
              </a:ext>
            </a:extLst>
          </a:blip>
          <a:srcRect r="51539" b="-1"/>
          <a:stretch/>
        </p:blipFill>
        <p:spPr>
          <a:xfrm>
            <a:off x="3490721" y="10"/>
            <a:ext cx="4978909" cy="6857990"/>
          </a:xfrm>
          <a:prstGeom prst="rect">
            <a:avLst/>
          </a:prstGeom>
        </p:spPr>
      </p:pic>
    </p:spTree>
    <p:extLst>
      <p:ext uri="{BB962C8B-B14F-4D97-AF65-F5344CB8AC3E}">
        <p14:creationId xmlns:p14="http://schemas.microsoft.com/office/powerpoint/2010/main" val="20565421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urfing, water&#10;&#10;Description automatically generated">
            <a:extLst>
              <a:ext uri="{FF2B5EF4-FFF2-40B4-BE49-F238E27FC236}">
                <a16:creationId xmlns:a16="http://schemas.microsoft.com/office/drawing/2014/main" id="{AC05BFCE-3FB3-4030-8BF0-AEBA11FA2D80}"/>
              </a:ext>
            </a:extLst>
          </p:cNvPr>
          <p:cNvPicPr>
            <a:picLocks noChangeAspect="1"/>
          </p:cNvPicPr>
          <p:nvPr/>
        </p:nvPicPr>
        <p:blipFill rotWithShape="1">
          <a:blip r:embed="rId2">
            <a:extLst>
              <a:ext uri="{28A0092B-C50C-407E-A947-70E740481C1C}">
                <a14:useLocalDpi xmlns:a14="http://schemas.microsoft.com/office/drawing/2010/main" val="0"/>
              </a:ext>
            </a:extLst>
          </a:blip>
          <a:srcRect l="11506"/>
          <a:stretch/>
        </p:blipFill>
        <p:spPr>
          <a:xfrm>
            <a:off x="229360" y="213813"/>
            <a:ext cx="8091917" cy="6330482"/>
          </a:xfrm>
          <a:prstGeom prst="rect">
            <a:avLst/>
          </a:prstGeom>
        </p:spPr>
      </p:pic>
      <p:sp>
        <p:nvSpPr>
          <p:cNvPr id="2" name="Title 1">
            <a:extLst>
              <a:ext uri="{FF2B5EF4-FFF2-40B4-BE49-F238E27FC236}">
                <a16:creationId xmlns:a16="http://schemas.microsoft.com/office/drawing/2014/main" id="{D601341A-214D-4A8E-8221-04524853C6A5}"/>
              </a:ext>
            </a:extLst>
          </p:cNvPr>
          <p:cNvSpPr>
            <a:spLocks noGrp="1"/>
          </p:cNvSpPr>
          <p:nvPr>
            <p:ph type="title"/>
          </p:nvPr>
        </p:nvSpPr>
        <p:spPr>
          <a:xfrm>
            <a:off x="492525" y="1578590"/>
            <a:ext cx="3556310" cy="676839"/>
          </a:xfrm>
        </p:spPr>
        <p:txBody>
          <a:bodyPr>
            <a:noAutofit/>
          </a:bodyPr>
          <a:lstStyle/>
          <a:p>
            <a:r>
              <a:rPr lang="en-US" sz="6000" dirty="0">
                <a:solidFill>
                  <a:schemeClr val="bg1"/>
                </a:solidFill>
                <a:latin typeface="Footlight MT Light" panose="0204060206030A020304" pitchFamily="18" charset="0"/>
              </a:rPr>
              <a:t>Imagine</a:t>
            </a:r>
          </a:p>
        </p:txBody>
      </p:sp>
      <p:sp>
        <p:nvSpPr>
          <p:cNvPr id="8" name="Rectangle 7">
            <a:extLst>
              <a:ext uri="{FF2B5EF4-FFF2-40B4-BE49-F238E27FC236}">
                <a16:creationId xmlns:a16="http://schemas.microsoft.com/office/drawing/2014/main" id="{D0F55E4F-BFEC-4CA9-A2CA-2B6384C0B509}"/>
              </a:ext>
            </a:extLst>
          </p:cNvPr>
          <p:cNvSpPr/>
          <p:nvPr/>
        </p:nvSpPr>
        <p:spPr>
          <a:xfrm>
            <a:off x="1781114" y="2808180"/>
            <a:ext cx="1609223" cy="1015663"/>
          </a:xfrm>
          <a:prstGeom prst="rect">
            <a:avLst/>
          </a:prstGeom>
        </p:spPr>
        <p:txBody>
          <a:bodyPr wrap="none">
            <a:spAutoFit/>
          </a:bodyPr>
          <a:lstStyle/>
          <a:p>
            <a:r>
              <a:rPr lang="en-US" sz="6000" dirty="0">
                <a:solidFill>
                  <a:schemeClr val="bg1"/>
                </a:solidFill>
                <a:latin typeface="Footlight MT Light" panose="0204060206030A020304" pitchFamily="18" charset="0"/>
              </a:rPr>
              <a:t>New</a:t>
            </a:r>
          </a:p>
        </p:txBody>
      </p:sp>
      <p:sp>
        <p:nvSpPr>
          <p:cNvPr id="9" name="Rectangle 8">
            <a:extLst>
              <a:ext uri="{FF2B5EF4-FFF2-40B4-BE49-F238E27FC236}">
                <a16:creationId xmlns:a16="http://schemas.microsoft.com/office/drawing/2014/main" id="{8DF5D8B3-1D81-48D0-A9B7-22F432BB5A05}"/>
              </a:ext>
            </a:extLst>
          </p:cNvPr>
          <p:cNvSpPr/>
          <p:nvPr/>
        </p:nvSpPr>
        <p:spPr>
          <a:xfrm>
            <a:off x="2858521" y="4181481"/>
            <a:ext cx="2090124" cy="1015663"/>
          </a:xfrm>
          <a:prstGeom prst="rect">
            <a:avLst/>
          </a:prstGeom>
        </p:spPr>
        <p:txBody>
          <a:bodyPr wrap="none">
            <a:spAutoFit/>
          </a:bodyPr>
          <a:lstStyle/>
          <a:p>
            <a:r>
              <a:rPr lang="en-US" sz="6000" dirty="0">
                <a:solidFill>
                  <a:schemeClr val="bg1"/>
                </a:solidFill>
                <a:latin typeface="Footlight MT Light" panose="0204060206030A020304" pitchFamily="18" charset="0"/>
              </a:rPr>
              <a:t>Life…</a:t>
            </a:r>
          </a:p>
        </p:txBody>
      </p:sp>
      <p:sp>
        <p:nvSpPr>
          <p:cNvPr id="3" name="Slide Number Placeholder 2">
            <a:extLst>
              <a:ext uri="{FF2B5EF4-FFF2-40B4-BE49-F238E27FC236}">
                <a16:creationId xmlns:a16="http://schemas.microsoft.com/office/drawing/2014/main" id="{F2E5E937-CDF9-4240-B67F-AF27FDEFE3C4}"/>
              </a:ext>
            </a:extLst>
          </p:cNvPr>
          <p:cNvSpPr>
            <a:spLocks noGrp="1"/>
          </p:cNvSpPr>
          <p:nvPr>
            <p:ph type="sldNum" sz="quarter" idx="12"/>
          </p:nvPr>
        </p:nvSpPr>
        <p:spPr/>
        <p:txBody>
          <a:bodyPr/>
          <a:lstStyle/>
          <a:p>
            <a:fld id="{8E9DB3F9-9F75-4D5B-8454-4C2DFA3626A5}" type="slidenum">
              <a:rPr lang="en-US" smtClean="0"/>
              <a:t>34</a:t>
            </a:fld>
            <a:endParaRPr lang="en-US" dirty="0"/>
          </a:p>
        </p:txBody>
      </p:sp>
    </p:spTree>
    <p:extLst>
      <p:ext uri="{BB962C8B-B14F-4D97-AF65-F5344CB8AC3E}">
        <p14:creationId xmlns:p14="http://schemas.microsoft.com/office/powerpoint/2010/main" val="26425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9898D-3082-4B42-B018-49D1F67879C2}"/>
              </a:ext>
            </a:extLst>
          </p:cNvPr>
          <p:cNvSpPr>
            <a:spLocks noGrp="1"/>
          </p:cNvSpPr>
          <p:nvPr>
            <p:ph type="title"/>
          </p:nvPr>
        </p:nvSpPr>
        <p:spPr>
          <a:xfrm>
            <a:off x="411832" y="262597"/>
            <a:ext cx="7269480" cy="683137"/>
          </a:xfrm>
        </p:spPr>
        <p:txBody>
          <a:bodyPr/>
          <a:lstStyle/>
          <a:p>
            <a:r>
              <a:rPr lang="en-US" dirty="0"/>
              <a:t>Shift Considerations</a:t>
            </a:r>
          </a:p>
        </p:txBody>
      </p:sp>
      <p:sp>
        <p:nvSpPr>
          <p:cNvPr id="3" name="Content Placeholder 2">
            <a:extLst>
              <a:ext uri="{FF2B5EF4-FFF2-40B4-BE49-F238E27FC236}">
                <a16:creationId xmlns:a16="http://schemas.microsoft.com/office/drawing/2014/main" id="{8B21EF4B-3675-4236-B245-B94247374B47}"/>
              </a:ext>
            </a:extLst>
          </p:cNvPr>
          <p:cNvSpPr>
            <a:spLocks noGrp="1"/>
          </p:cNvSpPr>
          <p:nvPr>
            <p:ph idx="1"/>
          </p:nvPr>
        </p:nvSpPr>
        <p:spPr>
          <a:xfrm>
            <a:off x="475060" y="1163803"/>
            <a:ext cx="4882753" cy="5567737"/>
          </a:xfrm>
        </p:spPr>
        <p:txBody>
          <a:bodyPr>
            <a:normAutofit lnSpcReduction="10000"/>
          </a:bodyPr>
          <a:lstStyle/>
          <a:p>
            <a:pPr marL="514350" indent="-514350">
              <a:buFont typeface="+mj-lt"/>
              <a:buAutoNum type="arabicPeriod"/>
            </a:pPr>
            <a:r>
              <a:rPr lang="en-US" dirty="0"/>
              <a:t>Shift from </a:t>
            </a:r>
            <a:r>
              <a:rPr lang="en-US" b="1" dirty="0"/>
              <a:t>analog to digital</a:t>
            </a:r>
          </a:p>
          <a:p>
            <a:pPr lvl="2"/>
            <a:r>
              <a:rPr lang="en-US" dirty="0"/>
              <a:t>Digital is here to stay</a:t>
            </a:r>
          </a:p>
          <a:p>
            <a:pPr marL="514350" indent="-514350">
              <a:buFont typeface="+mj-lt"/>
              <a:buAutoNum type="arabicPeriod"/>
            </a:pPr>
            <a:r>
              <a:rPr lang="en-US" dirty="0"/>
              <a:t>Shift from </a:t>
            </a:r>
            <a:r>
              <a:rPr lang="en-US" b="1" dirty="0"/>
              <a:t>teaching to equipping</a:t>
            </a:r>
          </a:p>
          <a:p>
            <a:pPr lvl="2"/>
            <a:r>
              <a:rPr lang="en-US" dirty="0"/>
              <a:t>Help people move from consuming teaching content to engaging a personal, spiritual journey to follow and become like Jesus</a:t>
            </a:r>
          </a:p>
          <a:p>
            <a:pPr lvl="2"/>
            <a:r>
              <a:rPr lang="en-US" dirty="0"/>
              <a:t>Help congregants “learn” during this time, not necessarily congregate</a:t>
            </a:r>
          </a:p>
          <a:p>
            <a:pPr marL="514350" indent="-514350">
              <a:buFont typeface="+mj-lt"/>
              <a:buAutoNum type="arabicPeriod"/>
            </a:pPr>
            <a:r>
              <a:rPr lang="en-US" dirty="0"/>
              <a:t>Shift from </a:t>
            </a:r>
            <a:r>
              <a:rPr lang="en-US" b="1" dirty="0"/>
              <a:t>gathering to connecting</a:t>
            </a:r>
          </a:p>
          <a:p>
            <a:pPr lvl="2"/>
            <a:r>
              <a:rPr lang="en-US" dirty="0"/>
              <a:t>People will understand the need for friendship and community</a:t>
            </a:r>
          </a:p>
          <a:p>
            <a:pPr marL="514350" indent="-514350">
              <a:buFont typeface="+mj-lt"/>
              <a:buAutoNum type="arabicPeriod"/>
            </a:pPr>
            <a:r>
              <a:rPr lang="en-US" dirty="0"/>
              <a:t>Shift from </a:t>
            </a:r>
            <a:r>
              <a:rPr lang="en-US" b="1" dirty="0"/>
              <a:t>complexity to simplicity</a:t>
            </a:r>
          </a:p>
          <a:p>
            <a:pPr lvl="2"/>
            <a:r>
              <a:rPr lang="en-US" dirty="0"/>
              <a:t>Simplify church.  Research shows the keeping people busy in church activities doesn’t help them become more like Jesus</a:t>
            </a:r>
          </a:p>
          <a:p>
            <a:pPr marL="514350" indent="-514350">
              <a:buFont typeface="+mj-lt"/>
              <a:buAutoNum type="arabicPeriod"/>
            </a:pPr>
            <a:r>
              <a:rPr lang="en-US" dirty="0"/>
              <a:t>Shift from </a:t>
            </a:r>
            <a:r>
              <a:rPr lang="en-US" b="1" dirty="0"/>
              <a:t>counting attendees to engagement</a:t>
            </a:r>
          </a:p>
          <a:p>
            <a:pPr lvl="2"/>
            <a:r>
              <a:rPr lang="en-US" dirty="0"/>
              <a:t>Move beyond just counting how many people showed up online to engaging new “guests” and helping them take their next steps toward Christ</a:t>
            </a:r>
          </a:p>
          <a:p>
            <a:pPr marL="0" indent="0">
              <a:buNone/>
            </a:pPr>
            <a:endParaRPr lang="en-US" dirty="0"/>
          </a:p>
        </p:txBody>
      </p:sp>
      <p:sp>
        <p:nvSpPr>
          <p:cNvPr id="4" name="TextBox 3">
            <a:extLst>
              <a:ext uri="{FF2B5EF4-FFF2-40B4-BE49-F238E27FC236}">
                <a16:creationId xmlns:a16="http://schemas.microsoft.com/office/drawing/2014/main" id="{6923693A-A3F2-4A57-A9CC-0584B3387648}"/>
              </a:ext>
            </a:extLst>
          </p:cNvPr>
          <p:cNvSpPr txBox="1"/>
          <p:nvPr/>
        </p:nvSpPr>
        <p:spPr>
          <a:xfrm>
            <a:off x="4467367" y="6508680"/>
            <a:ext cx="3808992" cy="230832"/>
          </a:xfrm>
          <a:prstGeom prst="rect">
            <a:avLst/>
          </a:prstGeom>
          <a:noFill/>
        </p:spPr>
        <p:txBody>
          <a:bodyPr wrap="square" rtlCol="0">
            <a:spAutoFit/>
          </a:bodyPr>
          <a:lstStyle/>
          <a:p>
            <a:r>
              <a:rPr lang="en-US" sz="900" i="1" dirty="0"/>
              <a:t>Sources: The Unstuck Group, Bible Leadership, Commercial Appeal</a:t>
            </a:r>
          </a:p>
        </p:txBody>
      </p:sp>
      <p:grpSp>
        <p:nvGrpSpPr>
          <p:cNvPr id="5" name="Group 4">
            <a:extLst>
              <a:ext uri="{FF2B5EF4-FFF2-40B4-BE49-F238E27FC236}">
                <a16:creationId xmlns:a16="http://schemas.microsoft.com/office/drawing/2014/main" id="{286D2AB4-2177-4FEA-A499-7317BCBE14B7}"/>
              </a:ext>
            </a:extLst>
          </p:cNvPr>
          <p:cNvGrpSpPr/>
          <p:nvPr/>
        </p:nvGrpSpPr>
        <p:grpSpPr>
          <a:xfrm>
            <a:off x="5518907" y="1415230"/>
            <a:ext cx="2652713" cy="3919537"/>
            <a:chOff x="5518907" y="1415230"/>
            <a:chExt cx="2652713" cy="3919537"/>
          </a:xfrm>
        </p:grpSpPr>
        <p:sp>
          <p:nvSpPr>
            <p:cNvPr id="10" name="Rectangle 9">
              <a:extLst>
                <a:ext uri="{FF2B5EF4-FFF2-40B4-BE49-F238E27FC236}">
                  <a16:creationId xmlns:a16="http://schemas.microsoft.com/office/drawing/2014/main" id="{BC0CB4D0-6FB3-4B29-B6CC-46E489C3F403}"/>
                </a:ext>
              </a:extLst>
            </p:cNvPr>
            <p:cNvSpPr/>
            <p:nvPr/>
          </p:nvSpPr>
          <p:spPr>
            <a:xfrm>
              <a:off x="5518907" y="1415230"/>
              <a:ext cx="2652713" cy="3919537"/>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40C84246-046B-4B3C-AD13-B80C36D43F4D}"/>
                </a:ext>
              </a:extLst>
            </p:cNvPr>
            <p:cNvGrpSpPr/>
            <p:nvPr/>
          </p:nvGrpSpPr>
          <p:grpSpPr>
            <a:xfrm>
              <a:off x="5613147" y="1522791"/>
              <a:ext cx="2464232" cy="3704414"/>
              <a:chOff x="5613147" y="1522791"/>
              <a:chExt cx="2464232" cy="3704414"/>
            </a:xfrm>
          </p:grpSpPr>
          <p:sp>
            <p:nvSpPr>
              <p:cNvPr id="6" name="TextBox 5">
                <a:extLst>
                  <a:ext uri="{FF2B5EF4-FFF2-40B4-BE49-F238E27FC236}">
                    <a16:creationId xmlns:a16="http://schemas.microsoft.com/office/drawing/2014/main" id="{BDB6FB8F-2D28-4545-9F56-EA1CA486C379}"/>
                  </a:ext>
                </a:extLst>
              </p:cNvPr>
              <p:cNvSpPr txBox="1"/>
              <p:nvPr/>
            </p:nvSpPr>
            <p:spPr>
              <a:xfrm>
                <a:off x="5613147" y="1700397"/>
                <a:ext cx="2314574" cy="3139321"/>
              </a:xfrm>
              <a:prstGeom prst="rect">
                <a:avLst/>
              </a:prstGeom>
              <a:noFill/>
            </p:spPr>
            <p:txBody>
              <a:bodyPr wrap="square" rtlCol="0">
                <a:spAutoFit/>
              </a:bodyPr>
              <a:lstStyle/>
              <a:p>
                <a:pPr algn="ctr"/>
                <a:r>
                  <a:rPr lang="en-US" i="1" dirty="0">
                    <a:solidFill>
                      <a:schemeClr val="bg1"/>
                    </a:solidFill>
                  </a:rPr>
                  <a:t>This is our opportunity to be more viable and relevant than ever and demonstrate churches are much more than buildings and faith is much more than just words recited across generations.</a:t>
                </a:r>
              </a:p>
            </p:txBody>
          </p:sp>
          <p:sp>
            <p:nvSpPr>
              <p:cNvPr id="7" name="TextBox 6">
                <a:extLst>
                  <a:ext uri="{FF2B5EF4-FFF2-40B4-BE49-F238E27FC236}">
                    <a16:creationId xmlns:a16="http://schemas.microsoft.com/office/drawing/2014/main" id="{4674B723-0744-4C49-B365-A2BADFBD9487}"/>
                  </a:ext>
                </a:extLst>
              </p:cNvPr>
              <p:cNvSpPr txBox="1"/>
              <p:nvPr/>
            </p:nvSpPr>
            <p:spPr>
              <a:xfrm>
                <a:off x="5785553" y="1522791"/>
                <a:ext cx="385042" cy="707886"/>
              </a:xfrm>
              <a:prstGeom prst="rect">
                <a:avLst/>
              </a:prstGeom>
              <a:noFill/>
            </p:spPr>
            <p:txBody>
              <a:bodyPr wrap="none" rtlCol="0">
                <a:spAutoFit/>
              </a:bodyPr>
              <a:lstStyle/>
              <a:p>
                <a:r>
                  <a:rPr lang="en-US" sz="4000" dirty="0">
                    <a:solidFill>
                      <a:schemeClr val="bg1"/>
                    </a:solidFill>
                  </a:rPr>
                  <a:t>“</a:t>
                </a:r>
              </a:p>
            </p:txBody>
          </p:sp>
          <p:sp>
            <p:nvSpPr>
              <p:cNvPr id="8" name="Rectangle 7">
                <a:extLst>
                  <a:ext uri="{FF2B5EF4-FFF2-40B4-BE49-F238E27FC236}">
                    <a16:creationId xmlns:a16="http://schemas.microsoft.com/office/drawing/2014/main" id="{0B124065-5707-423E-B0B2-8C8B5FC1A085}"/>
                  </a:ext>
                </a:extLst>
              </p:cNvPr>
              <p:cNvSpPr/>
              <p:nvPr/>
            </p:nvSpPr>
            <p:spPr>
              <a:xfrm>
                <a:off x="7692337" y="4519319"/>
                <a:ext cx="385042" cy="707886"/>
              </a:xfrm>
              <a:prstGeom prst="rect">
                <a:avLst/>
              </a:prstGeom>
            </p:spPr>
            <p:txBody>
              <a:bodyPr wrap="none">
                <a:spAutoFit/>
              </a:bodyPr>
              <a:lstStyle/>
              <a:p>
                <a:r>
                  <a:rPr lang="en-US" sz="4000" i="1" dirty="0">
                    <a:solidFill>
                      <a:schemeClr val="bg1"/>
                    </a:solidFill>
                  </a:rPr>
                  <a:t>”</a:t>
                </a:r>
                <a:endParaRPr lang="en-US" sz="4000" dirty="0">
                  <a:solidFill>
                    <a:schemeClr val="bg1"/>
                  </a:solidFill>
                </a:endParaRPr>
              </a:p>
            </p:txBody>
          </p:sp>
          <p:sp>
            <p:nvSpPr>
              <p:cNvPr id="9" name="Rectangle 8">
                <a:extLst>
                  <a:ext uri="{FF2B5EF4-FFF2-40B4-BE49-F238E27FC236}">
                    <a16:creationId xmlns:a16="http://schemas.microsoft.com/office/drawing/2014/main" id="{215B3525-255E-4A42-A0B7-046E762D561C}"/>
                  </a:ext>
                </a:extLst>
              </p:cNvPr>
              <p:cNvSpPr/>
              <p:nvPr/>
            </p:nvSpPr>
            <p:spPr>
              <a:xfrm>
                <a:off x="6040296" y="4749437"/>
                <a:ext cx="1596912" cy="338554"/>
              </a:xfrm>
              <a:prstGeom prst="rect">
                <a:avLst/>
              </a:prstGeom>
            </p:spPr>
            <p:txBody>
              <a:bodyPr wrap="none">
                <a:spAutoFit/>
              </a:bodyPr>
              <a:lstStyle/>
              <a:p>
                <a:r>
                  <a:rPr lang="en-US" sz="1600" i="1" dirty="0">
                    <a:solidFill>
                      <a:schemeClr val="bg1"/>
                    </a:solidFill>
                  </a:rPr>
                  <a:t>- Jason Turner</a:t>
                </a:r>
                <a:endParaRPr lang="en-US" sz="1600" dirty="0">
                  <a:solidFill>
                    <a:schemeClr val="bg1"/>
                  </a:solidFill>
                </a:endParaRPr>
              </a:p>
            </p:txBody>
          </p:sp>
        </p:grpSp>
      </p:grpSp>
      <p:sp>
        <p:nvSpPr>
          <p:cNvPr id="11" name="Slide Number Placeholder 10">
            <a:extLst>
              <a:ext uri="{FF2B5EF4-FFF2-40B4-BE49-F238E27FC236}">
                <a16:creationId xmlns:a16="http://schemas.microsoft.com/office/drawing/2014/main" id="{8FC06D8B-141E-4906-A2BB-8AA3134C50E6}"/>
              </a:ext>
            </a:extLst>
          </p:cNvPr>
          <p:cNvSpPr>
            <a:spLocks noGrp="1"/>
          </p:cNvSpPr>
          <p:nvPr>
            <p:ph type="sldNum" sz="quarter" idx="12"/>
          </p:nvPr>
        </p:nvSpPr>
        <p:spPr/>
        <p:txBody>
          <a:bodyPr/>
          <a:lstStyle/>
          <a:p>
            <a:fld id="{8E9DB3F9-9F75-4D5B-8454-4C2DFA3626A5}" type="slidenum">
              <a:rPr lang="en-US" smtClean="0"/>
              <a:t>35</a:t>
            </a:fld>
            <a:endParaRPr lang="en-US" dirty="0"/>
          </a:p>
        </p:txBody>
      </p:sp>
    </p:spTree>
    <p:extLst>
      <p:ext uri="{BB962C8B-B14F-4D97-AF65-F5344CB8AC3E}">
        <p14:creationId xmlns:p14="http://schemas.microsoft.com/office/powerpoint/2010/main" val="188959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B1A6F-91DA-44BA-A3D6-4E6CB7CCF28B}"/>
              </a:ext>
            </a:extLst>
          </p:cNvPr>
          <p:cNvSpPr>
            <a:spLocks noGrp="1"/>
          </p:cNvSpPr>
          <p:nvPr>
            <p:ph type="title"/>
          </p:nvPr>
        </p:nvSpPr>
        <p:spPr>
          <a:xfrm>
            <a:off x="367608" y="219846"/>
            <a:ext cx="7536115" cy="864472"/>
          </a:xfrm>
        </p:spPr>
        <p:txBody>
          <a:bodyPr>
            <a:normAutofit fontScale="90000"/>
          </a:bodyPr>
          <a:lstStyle/>
          <a:p>
            <a:r>
              <a:rPr lang="en-US" dirty="0"/>
              <a:t>How churches have been impacted</a:t>
            </a:r>
          </a:p>
        </p:txBody>
      </p:sp>
      <p:graphicFrame>
        <p:nvGraphicFramePr>
          <p:cNvPr id="4" name="Content Placeholder 3">
            <a:extLst>
              <a:ext uri="{FF2B5EF4-FFF2-40B4-BE49-F238E27FC236}">
                <a16:creationId xmlns:a16="http://schemas.microsoft.com/office/drawing/2014/main" id="{FB5D8C22-08DF-4A33-A65A-3996F8F65822}"/>
              </a:ext>
            </a:extLst>
          </p:cNvPr>
          <p:cNvGraphicFramePr>
            <a:graphicFrameLocks noGrp="1"/>
          </p:cNvGraphicFramePr>
          <p:nvPr>
            <p:ph idx="1"/>
            <p:extLst>
              <p:ext uri="{D42A27DB-BD31-4B8C-83A1-F6EECF244321}">
                <p14:modId xmlns:p14="http://schemas.microsoft.com/office/powerpoint/2010/main" val="1481895169"/>
              </p:ext>
            </p:extLst>
          </p:nvPr>
        </p:nvGraphicFramePr>
        <p:xfrm>
          <a:off x="367608" y="1375173"/>
          <a:ext cx="7422204" cy="48009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D992A429-186D-43D4-AF3C-F7F185F077EC}"/>
              </a:ext>
            </a:extLst>
          </p:cNvPr>
          <p:cNvSpPr txBox="1"/>
          <p:nvPr/>
        </p:nvSpPr>
        <p:spPr>
          <a:xfrm>
            <a:off x="5779188" y="6466945"/>
            <a:ext cx="1667444" cy="230832"/>
          </a:xfrm>
          <a:prstGeom prst="rect">
            <a:avLst/>
          </a:prstGeom>
          <a:noFill/>
        </p:spPr>
        <p:txBody>
          <a:bodyPr wrap="none" rtlCol="0">
            <a:spAutoFit/>
          </a:bodyPr>
          <a:lstStyle/>
          <a:p>
            <a:r>
              <a:rPr lang="en-US" sz="900" i="1" dirty="0"/>
              <a:t>Source: The Unstuck Group</a:t>
            </a:r>
          </a:p>
        </p:txBody>
      </p:sp>
      <p:sp>
        <p:nvSpPr>
          <p:cNvPr id="3" name="Slide Number Placeholder 2">
            <a:extLst>
              <a:ext uri="{FF2B5EF4-FFF2-40B4-BE49-F238E27FC236}">
                <a16:creationId xmlns:a16="http://schemas.microsoft.com/office/drawing/2014/main" id="{94AA0BEB-DE66-4264-8D96-56EFD02FEA17}"/>
              </a:ext>
            </a:extLst>
          </p:cNvPr>
          <p:cNvSpPr>
            <a:spLocks noGrp="1"/>
          </p:cNvSpPr>
          <p:nvPr>
            <p:ph type="sldNum" sz="quarter" idx="12"/>
          </p:nvPr>
        </p:nvSpPr>
        <p:spPr/>
        <p:txBody>
          <a:bodyPr/>
          <a:lstStyle/>
          <a:p>
            <a:fld id="{8E9DB3F9-9F75-4D5B-8454-4C2DFA3626A5}" type="slidenum">
              <a:rPr lang="en-US" smtClean="0"/>
              <a:t>36</a:t>
            </a:fld>
            <a:endParaRPr lang="en-US" dirty="0"/>
          </a:p>
        </p:txBody>
      </p:sp>
    </p:spTree>
    <p:extLst>
      <p:ext uri="{BB962C8B-B14F-4D97-AF65-F5344CB8AC3E}">
        <p14:creationId xmlns:p14="http://schemas.microsoft.com/office/powerpoint/2010/main" val="6565498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876248C8-0720-48AB-91BA-5F530BB41E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6569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824798B1-E44D-4772-BFB6-D9DBEE2B0076}"/>
              </a:ext>
            </a:extLst>
          </p:cNvPr>
          <p:cNvSpPr>
            <a:spLocks noGrp="1"/>
          </p:cNvSpPr>
          <p:nvPr>
            <p:ph type="title"/>
          </p:nvPr>
        </p:nvSpPr>
        <p:spPr>
          <a:xfrm>
            <a:off x="828122" y="-211995"/>
            <a:ext cx="8052021" cy="1325562"/>
          </a:xfrm>
        </p:spPr>
        <p:txBody>
          <a:bodyPr>
            <a:normAutofit/>
          </a:bodyPr>
          <a:lstStyle/>
          <a:p>
            <a:r>
              <a:rPr lang="en-US" dirty="0"/>
              <a:t>Maintaining your online presence</a:t>
            </a:r>
          </a:p>
        </p:txBody>
      </p:sp>
      <p:sp>
        <p:nvSpPr>
          <p:cNvPr id="25" name="Rectangle 24">
            <a:extLst>
              <a:ext uri="{FF2B5EF4-FFF2-40B4-BE49-F238E27FC236}">
                <a16:creationId xmlns:a16="http://schemas.microsoft.com/office/drawing/2014/main" id="{523BEDA7-D0B8-4802-8168-92452653B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D2EFF34B-7B1A-4F9D-8CEE-A40962BC7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22793" y="0"/>
            <a:ext cx="3429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2" name="Content Placeholder 2">
            <a:extLst>
              <a:ext uri="{FF2B5EF4-FFF2-40B4-BE49-F238E27FC236}">
                <a16:creationId xmlns:a16="http://schemas.microsoft.com/office/drawing/2014/main" id="{9BDDE59F-4D82-4E99-AD4C-92F2BFE57CC0}"/>
              </a:ext>
            </a:extLst>
          </p:cNvPr>
          <p:cNvGraphicFramePr>
            <a:graphicFrameLocks noGrp="1"/>
          </p:cNvGraphicFramePr>
          <p:nvPr>
            <p:ph idx="1"/>
            <p:extLst>
              <p:ext uri="{D42A27DB-BD31-4B8C-83A1-F6EECF244321}">
                <p14:modId xmlns:p14="http://schemas.microsoft.com/office/powerpoint/2010/main" val="1407760746"/>
              </p:ext>
            </p:extLst>
          </p:nvPr>
        </p:nvGraphicFramePr>
        <p:xfrm>
          <a:off x="951096" y="1690058"/>
          <a:ext cx="7393643" cy="42014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711A43A3-56C8-4BF2-942F-7B8507E2195C}"/>
              </a:ext>
            </a:extLst>
          </p:cNvPr>
          <p:cNvSpPr>
            <a:spLocks noGrp="1"/>
          </p:cNvSpPr>
          <p:nvPr>
            <p:ph type="sldNum" sz="quarter" idx="12"/>
          </p:nvPr>
        </p:nvSpPr>
        <p:spPr/>
        <p:txBody>
          <a:bodyPr/>
          <a:lstStyle/>
          <a:p>
            <a:fld id="{8E9DB3F9-9F75-4D5B-8454-4C2DFA3626A5}" type="slidenum">
              <a:rPr lang="en-US" smtClean="0"/>
              <a:t>37</a:t>
            </a:fld>
            <a:endParaRPr lang="en-US" dirty="0"/>
          </a:p>
        </p:txBody>
      </p:sp>
    </p:spTree>
    <p:extLst>
      <p:ext uri="{BB962C8B-B14F-4D97-AF65-F5344CB8AC3E}">
        <p14:creationId xmlns:p14="http://schemas.microsoft.com/office/powerpoint/2010/main" val="61778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E0904-721C-4D68-9EB8-1C9752E32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29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B298ECBA-3258-45DF-8FD4-7581736BCC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44"/>
            <a:ext cx="342900" cy="6858000"/>
          </a:xfrm>
          <a:prstGeom prst="rect">
            <a:avLst/>
          </a:prstGeom>
          <a:solidFill>
            <a:srgbClr val="6F6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62BF453-BD82-4B90-9FE7-517031338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00" y="0"/>
            <a:ext cx="812673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42BF414-E179-4875-8F7E-AD1F7EFE442B}"/>
              </a:ext>
            </a:extLst>
          </p:cNvPr>
          <p:cNvSpPr>
            <a:spLocks noGrp="1"/>
          </p:cNvSpPr>
          <p:nvPr>
            <p:ph type="title"/>
          </p:nvPr>
        </p:nvSpPr>
        <p:spPr>
          <a:xfrm>
            <a:off x="6013655" y="-364998"/>
            <a:ext cx="3752849" cy="4041648"/>
          </a:xfrm>
        </p:spPr>
        <p:txBody>
          <a:bodyPr vert="horz" lIns="91440" tIns="45720" rIns="91440" bIns="45720" rtlCol="0" anchor="b">
            <a:normAutofit/>
          </a:bodyPr>
          <a:lstStyle/>
          <a:p>
            <a:pPr>
              <a:lnSpc>
                <a:spcPct val="85000"/>
              </a:lnSpc>
            </a:pPr>
            <a:r>
              <a:rPr lang="en-US" sz="2600" dirty="0">
                <a:solidFill>
                  <a:srgbClr val="FFFFFF"/>
                </a:solidFill>
              </a:rPr>
              <a:t>Communication </a:t>
            </a:r>
            <a:br>
              <a:rPr lang="en-US" sz="2600" dirty="0">
                <a:solidFill>
                  <a:srgbClr val="FFFFFF"/>
                </a:solidFill>
              </a:rPr>
            </a:br>
            <a:r>
              <a:rPr lang="en-US" sz="2600" dirty="0">
                <a:solidFill>
                  <a:srgbClr val="FFFFFF"/>
                </a:solidFill>
              </a:rPr>
              <a:t>Coffee Chats</a:t>
            </a:r>
            <a:br>
              <a:rPr lang="en-US" sz="2400" dirty="0">
                <a:solidFill>
                  <a:srgbClr val="FFFFFF"/>
                </a:solidFill>
              </a:rPr>
            </a:br>
            <a:br>
              <a:rPr lang="en-US" sz="2400" dirty="0">
                <a:solidFill>
                  <a:srgbClr val="FFFFFF"/>
                </a:solidFill>
              </a:rPr>
            </a:br>
            <a:endParaRPr lang="en-US" sz="2400" dirty="0">
              <a:solidFill>
                <a:srgbClr val="FFFFFF"/>
              </a:solidFill>
            </a:endParaRPr>
          </a:p>
        </p:txBody>
      </p:sp>
      <p:sp useBgFill="1">
        <p:nvSpPr>
          <p:cNvPr id="16" name="Rectangle 15">
            <a:extLst>
              <a:ext uri="{FF2B5EF4-FFF2-40B4-BE49-F238E27FC236}">
                <a16:creationId xmlns:a16="http://schemas.microsoft.com/office/drawing/2014/main" id="{072366D3-9B5C-42E1-9906-77FF6BB55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212" y="0"/>
            <a:ext cx="567075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girl sitting at a table&#10;&#10;Description automatically generated">
            <a:extLst>
              <a:ext uri="{FF2B5EF4-FFF2-40B4-BE49-F238E27FC236}">
                <a16:creationId xmlns:a16="http://schemas.microsoft.com/office/drawing/2014/main" id="{7EEC75B0-67A4-4AE0-A3C4-2089C3AAE6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281" y="1347660"/>
            <a:ext cx="4962617" cy="4156191"/>
          </a:xfrm>
          <a:prstGeom prst="rect">
            <a:avLst/>
          </a:prstGeom>
        </p:spPr>
      </p:pic>
      <p:sp>
        <p:nvSpPr>
          <p:cNvPr id="18" name="Rectangle 17">
            <a:extLst>
              <a:ext uri="{FF2B5EF4-FFF2-40B4-BE49-F238E27FC236}">
                <a16:creationId xmlns:a16="http://schemas.microsoft.com/office/drawing/2014/main" id="{121F5E60-4E89-4B16-A245-12BD993599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69630" y="0"/>
            <a:ext cx="67437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28DE549-3E54-4820-9EE7-F5A53788D50E}"/>
              </a:ext>
            </a:extLst>
          </p:cNvPr>
          <p:cNvSpPr txBox="1"/>
          <p:nvPr/>
        </p:nvSpPr>
        <p:spPr>
          <a:xfrm>
            <a:off x="5963613" y="3676650"/>
            <a:ext cx="3251211" cy="923330"/>
          </a:xfrm>
          <a:prstGeom prst="rect">
            <a:avLst/>
          </a:prstGeom>
          <a:noFill/>
        </p:spPr>
        <p:txBody>
          <a:bodyPr wrap="none" rtlCol="0">
            <a:spAutoFit/>
          </a:bodyPr>
          <a:lstStyle/>
          <a:p>
            <a:pPr marL="285750" indent="-285750">
              <a:buFont typeface="Arial" panose="020B0604020202020204" pitchFamily="34" charset="0"/>
              <a:buChar char="•"/>
            </a:pPr>
            <a:r>
              <a:rPr lang="en-US" dirty="0">
                <a:solidFill>
                  <a:srgbClr val="FFFFFF"/>
                </a:solidFill>
              </a:rPr>
              <a:t>Wednesdays in May</a:t>
            </a:r>
          </a:p>
          <a:p>
            <a:pPr marL="285750" indent="-285750">
              <a:buFont typeface="Arial" panose="020B0604020202020204" pitchFamily="34" charset="0"/>
              <a:buChar char="•"/>
            </a:pPr>
            <a:r>
              <a:rPr lang="en-US" dirty="0">
                <a:solidFill>
                  <a:srgbClr val="FFFFFF"/>
                </a:solidFill>
              </a:rPr>
              <a:t>Sharing Online Tips</a:t>
            </a:r>
          </a:p>
          <a:p>
            <a:pPr marL="285750" indent="-285750">
              <a:buFont typeface="Arial" panose="020B0604020202020204" pitchFamily="34" charset="0"/>
              <a:buChar char="•"/>
            </a:pPr>
            <a:r>
              <a:rPr lang="en-US" dirty="0">
                <a:solidFill>
                  <a:srgbClr val="FFFFFF"/>
                </a:solidFill>
              </a:rPr>
              <a:t>Answering your questions</a:t>
            </a:r>
            <a:endParaRPr lang="en-US" dirty="0"/>
          </a:p>
        </p:txBody>
      </p:sp>
      <p:sp>
        <p:nvSpPr>
          <p:cNvPr id="11" name="TextBox 10">
            <a:extLst>
              <a:ext uri="{FF2B5EF4-FFF2-40B4-BE49-F238E27FC236}">
                <a16:creationId xmlns:a16="http://schemas.microsoft.com/office/drawing/2014/main" id="{FF1417A9-38D4-4C7B-8F3D-0F8B183ACEA9}"/>
              </a:ext>
            </a:extLst>
          </p:cNvPr>
          <p:cNvSpPr txBox="1"/>
          <p:nvPr/>
        </p:nvSpPr>
        <p:spPr>
          <a:xfrm>
            <a:off x="6013655" y="5078580"/>
            <a:ext cx="3052439" cy="523220"/>
          </a:xfrm>
          <a:prstGeom prst="rect">
            <a:avLst/>
          </a:prstGeom>
          <a:noFill/>
        </p:spPr>
        <p:txBody>
          <a:bodyPr wrap="none" rtlCol="0">
            <a:spAutoFit/>
          </a:bodyPr>
          <a:lstStyle/>
          <a:p>
            <a:pPr algn="ctr"/>
            <a:r>
              <a:rPr lang="en-US" sz="1400" dirty="0">
                <a:solidFill>
                  <a:srgbClr val="FFFFFF"/>
                </a:solidFill>
              </a:rPr>
              <a:t>Email questions to: </a:t>
            </a:r>
          </a:p>
          <a:p>
            <a:pPr algn="ctr"/>
            <a:r>
              <a:rPr lang="en-US" sz="1400" dirty="0">
                <a:solidFill>
                  <a:srgbClr val="FFFFFF"/>
                </a:solidFill>
              </a:rPr>
              <a:t>communications@cciwdisciples.org</a:t>
            </a:r>
            <a:endParaRPr lang="en-US" sz="1400" dirty="0"/>
          </a:p>
        </p:txBody>
      </p:sp>
      <p:pic>
        <p:nvPicPr>
          <p:cNvPr id="4" name="Picture 3" descr="A picture containing cup, room&#10;&#10;Description automatically generated">
            <a:extLst>
              <a:ext uri="{FF2B5EF4-FFF2-40B4-BE49-F238E27FC236}">
                <a16:creationId xmlns:a16="http://schemas.microsoft.com/office/drawing/2014/main" id="{B014B7F0-77CD-4B50-B6DD-AF33856F3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0213" y="181728"/>
            <a:ext cx="1840506" cy="1840506"/>
          </a:xfrm>
          <a:prstGeom prst="rect">
            <a:avLst/>
          </a:prstGeom>
        </p:spPr>
      </p:pic>
      <p:sp>
        <p:nvSpPr>
          <p:cNvPr id="3" name="Slide Number Placeholder 2">
            <a:extLst>
              <a:ext uri="{FF2B5EF4-FFF2-40B4-BE49-F238E27FC236}">
                <a16:creationId xmlns:a16="http://schemas.microsoft.com/office/drawing/2014/main" id="{18B0CBAC-805F-4709-B44B-E7E5F5C055AC}"/>
              </a:ext>
            </a:extLst>
          </p:cNvPr>
          <p:cNvSpPr>
            <a:spLocks noGrp="1"/>
          </p:cNvSpPr>
          <p:nvPr>
            <p:ph type="sldNum" sz="quarter" idx="12"/>
          </p:nvPr>
        </p:nvSpPr>
        <p:spPr/>
        <p:txBody>
          <a:bodyPr/>
          <a:lstStyle/>
          <a:p>
            <a:fld id="{8E9DB3F9-9F75-4D5B-8454-4C2DFA3626A5}" type="slidenum">
              <a:rPr lang="en-US" smtClean="0"/>
              <a:t>38</a:t>
            </a:fld>
            <a:endParaRPr lang="en-US" dirty="0"/>
          </a:p>
        </p:txBody>
      </p:sp>
    </p:spTree>
    <p:extLst>
      <p:ext uri="{BB962C8B-B14F-4D97-AF65-F5344CB8AC3E}">
        <p14:creationId xmlns:p14="http://schemas.microsoft.com/office/powerpoint/2010/main" val="61772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1CBE1-DE5F-4A26-9B35-D20EE0E20594}"/>
              </a:ext>
            </a:extLst>
          </p:cNvPr>
          <p:cNvSpPr>
            <a:spLocks noGrp="1"/>
          </p:cNvSpPr>
          <p:nvPr>
            <p:ph type="title"/>
          </p:nvPr>
        </p:nvSpPr>
        <p:spPr>
          <a:xfrm>
            <a:off x="450293" y="447472"/>
            <a:ext cx="7269480" cy="723420"/>
          </a:xfrm>
        </p:spPr>
        <p:txBody>
          <a:bodyPr/>
          <a:lstStyle/>
          <a:p>
            <a:r>
              <a:rPr lang="en-US" dirty="0"/>
              <a:t>Regional Resources</a:t>
            </a:r>
          </a:p>
        </p:txBody>
      </p:sp>
      <p:sp>
        <p:nvSpPr>
          <p:cNvPr id="3" name="Content Placeholder 2">
            <a:extLst>
              <a:ext uri="{FF2B5EF4-FFF2-40B4-BE49-F238E27FC236}">
                <a16:creationId xmlns:a16="http://schemas.microsoft.com/office/drawing/2014/main" id="{BA2A47F3-CFA2-44CA-B367-405C7AE08BCF}"/>
              </a:ext>
            </a:extLst>
          </p:cNvPr>
          <p:cNvSpPr>
            <a:spLocks noGrp="1"/>
          </p:cNvSpPr>
          <p:nvPr>
            <p:ph idx="1"/>
          </p:nvPr>
        </p:nvSpPr>
        <p:spPr>
          <a:xfrm>
            <a:off x="542705" y="1415375"/>
            <a:ext cx="7177067" cy="4351337"/>
          </a:xfrm>
        </p:spPr>
        <p:txBody>
          <a:bodyPr/>
          <a:lstStyle/>
          <a:p>
            <a:r>
              <a:rPr lang="en-US" dirty="0"/>
              <a:t>Transformation Team</a:t>
            </a:r>
          </a:p>
          <a:p>
            <a:r>
              <a:rPr lang="en-US" dirty="0"/>
              <a:t>Vision Process</a:t>
            </a:r>
          </a:p>
          <a:p>
            <a:r>
              <a:rPr lang="en-US" dirty="0"/>
              <a:t>Communication Team</a:t>
            </a:r>
          </a:p>
          <a:p>
            <a:r>
              <a:rPr lang="en-US" dirty="0"/>
              <a:t>Coaches</a:t>
            </a:r>
          </a:p>
          <a:p>
            <a:r>
              <a:rPr lang="en-US" dirty="0"/>
              <a:t>Spiritual Directors</a:t>
            </a:r>
          </a:p>
          <a:p>
            <a:r>
              <a:rPr lang="en-US" dirty="0"/>
              <a:t>Online giving resources</a:t>
            </a:r>
          </a:p>
          <a:p>
            <a:r>
              <a:rPr lang="en-US" dirty="0"/>
              <a:t>Worship Support</a:t>
            </a:r>
          </a:p>
          <a:p>
            <a:pPr marL="0"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AAE0310-02C7-4E34-A5D6-5150A5AD4276}"/>
              </a:ext>
            </a:extLst>
          </p:cNvPr>
          <p:cNvSpPr>
            <a:spLocks noGrp="1"/>
          </p:cNvSpPr>
          <p:nvPr>
            <p:ph type="sldNum" sz="quarter" idx="12"/>
          </p:nvPr>
        </p:nvSpPr>
        <p:spPr/>
        <p:txBody>
          <a:bodyPr/>
          <a:lstStyle/>
          <a:p>
            <a:fld id="{8E9DB3F9-9F75-4D5B-8454-4C2DFA3626A5}" type="slidenum">
              <a:rPr lang="en-US" smtClean="0"/>
              <a:t>39</a:t>
            </a:fld>
            <a:endParaRPr lang="en-US" dirty="0"/>
          </a:p>
        </p:txBody>
      </p:sp>
    </p:spTree>
    <p:extLst>
      <p:ext uri="{BB962C8B-B14F-4D97-AF65-F5344CB8AC3E}">
        <p14:creationId xmlns:p14="http://schemas.microsoft.com/office/powerpoint/2010/main" val="2653498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038194-0842-422F-A90B-881FCEE2FDDA}"/>
              </a:ext>
            </a:extLst>
          </p:cNvPr>
          <p:cNvSpPr>
            <a:spLocks noGrp="1"/>
          </p:cNvSpPr>
          <p:nvPr>
            <p:ph type="title"/>
          </p:nvPr>
        </p:nvSpPr>
        <p:spPr>
          <a:xfrm>
            <a:off x="748977" y="334587"/>
            <a:ext cx="7269480" cy="1325562"/>
          </a:xfrm>
        </p:spPr>
        <p:txBody>
          <a:bodyPr/>
          <a:lstStyle/>
          <a:p>
            <a:r>
              <a:rPr lang="en-US" dirty="0"/>
              <a:t>Covenant Relationship</a:t>
            </a:r>
          </a:p>
        </p:txBody>
      </p:sp>
      <p:sp>
        <p:nvSpPr>
          <p:cNvPr id="5" name="Content Placeholder 4">
            <a:extLst>
              <a:ext uri="{FF2B5EF4-FFF2-40B4-BE49-F238E27FC236}">
                <a16:creationId xmlns:a16="http://schemas.microsoft.com/office/drawing/2014/main" id="{1872BEF0-5631-488E-8626-33DEE2081CE7}"/>
              </a:ext>
            </a:extLst>
          </p:cNvPr>
          <p:cNvSpPr>
            <a:spLocks noGrp="1"/>
          </p:cNvSpPr>
          <p:nvPr>
            <p:ph idx="1"/>
          </p:nvPr>
        </p:nvSpPr>
        <p:spPr>
          <a:xfrm>
            <a:off x="748977" y="1828801"/>
            <a:ext cx="6446520" cy="4351337"/>
          </a:xfrm>
        </p:spPr>
        <p:txBody>
          <a:bodyPr/>
          <a:lstStyle/>
          <a:p>
            <a:r>
              <a:rPr lang="en-US" dirty="0"/>
              <a:t>Congregational leaders have the final decision regarding their places of worship</a:t>
            </a:r>
          </a:p>
          <a:p>
            <a:r>
              <a:rPr lang="en-US" dirty="0"/>
              <a:t>These are recommendations based on the Wisconsin Council of Churches, Insurance Board, Illinois Department of Health, CDC and other sources as documented</a:t>
            </a:r>
          </a:p>
          <a:p>
            <a:endParaRPr lang="en-US" dirty="0"/>
          </a:p>
          <a:p>
            <a:endParaRPr lang="en-US" dirty="0"/>
          </a:p>
        </p:txBody>
      </p:sp>
      <p:sp>
        <p:nvSpPr>
          <p:cNvPr id="2" name="Slide Number Placeholder 1">
            <a:extLst>
              <a:ext uri="{FF2B5EF4-FFF2-40B4-BE49-F238E27FC236}">
                <a16:creationId xmlns:a16="http://schemas.microsoft.com/office/drawing/2014/main" id="{3F4D0DD4-B148-4ACF-AD53-407A54DFD19E}"/>
              </a:ext>
            </a:extLst>
          </p:cNvPr>
          <p:cNvSpPr>
            <a:spLocks noGrp="1"/>
          </p:cNvSpPr>
          <p:nvPr>
            <p:ph type="sldNum" sz="quarter" idx="12"/>
          </p:nvPr>
        </p:nvSpPr>
        <p:spPr/>
        <p:txBody>
          <a:bodyPr/>
          <a:lstStyle/>
          <a:p>
            <a:fld id="{8E9DB3F9-9F75-4D5B-8454-4C2DFA3626A5}" type="slidenum">
              <a:rPr lang="en-US" smtClean="0"/>
              <a:t>4</a:t>
            </a:fld>
            <a:endParaRPr lang="en-US" dirty="0"/>
          </a:p>
        </p:txBody>
      </p:sp>
    </p:spTree>
    <p:extLst>
      <p:ext uri="{BB962C8B-B14F-4D97-AF65-F5344CB8AC3E}">
        <p14:creationId xmlns:p14="http://schemas.microsoft.com/office/powerpoint/2010/main" val="20284413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EAE9B7-9882-452E-A173-C18FF50929A6}"/>
              </a:ext>
            </a:extLst>
          </p:cNvPr>
          <p:cNvSpPr>
            <a:spLocks noGrp="1"/>
          </p:cNvSpPr>
          <p:nvPr>
            <p:ph type="ctrTitle"/>
          </p:nvPr>
        </p:nvSpPr>
        <p:spPr/>
        <p:txBody>
          <a:bodyPr/>
          <a:lstStyle/>
          <a:p>
            <a:r>
              <a:rPr lang="en-US" dirty="0"/>
              <a:t>Questions</a:t>
            </a:r>
          </a:p>
        </p:txBody>
      </p:sp>
    </p:spTree>
    <p:extLst>
      <p:ext uri="{BB962C8B-B14F-4D97-AF65-F5344CB8AC3E}">
        <p14:creationId xmlns:p14="http://schemas.microsoft.com/office/powerpoint/2010/main" val="21633230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A477F1-9CF7-4281-8C17-904CFB45A399}"/>
              </a:ext>
            </a:extLst>
          </p:cNvPr>
          <p:cNvSpPr>
            <a:spLocks noGrp="1"/>
          </p:cNvSpPr>
          <p:nvPr>
            <p:ph type="ctrTitle"/>
          </p:nvPr>
        </p:nvSpPr>
        <p:spPr>
          <a:xfrm>
            <a:off x="1251044" y="1827059"/>
            <a:ext cx="6804033" cy="2074104"/>
          </a:xfrm>
        </p:spPr>
        <p:txBody>
          <a:bodyPr>
            <a:normAutofit fontScale="90000"/>
          </a:bodyPr>
          <a:lstStyle/>
          <a:p>
            <a:pPr algn="ctr"/>
            <a:r>
              <a:rPr lang="en-US" sz="2000" dirty="0"/>
              <a:t>This presentation was created referencing various sources to provide you the most accurate information and supported recommendations possible.  We recognize there are other sources available and this information is not inclusive. However,  it has been gathered with the intentions to help you, along with prayers and discernment, make the best decisions for your congregation. </a:t>
            </a:r>
            <a:br>
              <a:rPr lang="en-US" sz="2800" dirty="0"/>
            </a:br>
            <a:endParaRPr lang="en-US" sz="2800" dirty="0"/>
          </a:p>
        </p:txBody>
      </p:sp>
      <p:sp>
        <p:nvSpPr>
          <p:cNvPr id="5" name="Subtitle 4">
            <a:extLst>
              <a:ext uri="{FF2B5EF4-FFF2-40B4-BE49-F238E27FC236}">
                <a16:creationId xmlns:a16="http://schemas.microsoft.com/office/drawing/2014/main" id="{375D6A55-75AE-4BB9-A291-38A95EEA2100}"/>
              </a:ext>
            </a:extLst>
          </p:cNvPr>
          <p:cNvSpPr>
            <a:spLocks noGrp="1"/>
          </p:cNvSpPr>
          <p:nvPr>
            <p:ph type="subTitle" idx="1"/>
          </p:nvPr>
        </p:nvSpPr>
        <p:spPr>
          <a:xfrm>
            <a:off x="1040130" y="4664903"/>
            <a:ext cx="7225862" cy="1804131"/>
          </a:xfrm>
        </p:spPr>
        <p:txBody>
          <a:bodyPr>
            <a:normAutofit fontScale="92500" lnSpcReduction="10000"/>
          </a:bodyPr>
          <a:lstStyle/>
          <a:p>
            <a:pPr>
              <a:lnSpc>
                <a:spcPct val="100000"/>
              </a:lnSpc>
              <a:spcBef>
                <a:spcPts val="0"/>
              </a:spcBef>
              <a:spcAft>
                <a:spcPts val="0"/>
              </a:spcAft>
            </a:pPr>
            <a:r>
              <a:rPr lang="en-US" sz="1400" b="1" dirty="0"/>
              <a:t>Sources:  </a:t>
            </a:r>
          </a:p>
          <a:p>
            <a:pPr>
              <a:lnSpc>
                <a:spcPct val="100000"/>
              </a:lnSpc>
              <a:spcBef>
                <a:spcPts val="0"/>
              </a:spcBef>
              <a:spcAft>
                <a:spcPts val="0"/>
              </a:spcAft>
            </a:pPr>
            <a:r>
              <a:rPr lang="en-US" sz="1200" dirty="0"/>
              <a:t>Wisconsin Council of Churches: </a:t>
            </a:r>
            <a:r>
              <a:rPr lang="en-US" sz="1200" i="1" dirty="0"/>
              <a:t>Returning to Church, Church Music in the Age of COVID-19</a:t>
            </a:r>
          </a:p>
          <a:p>
            <a:pPr>
              <a:lnSpc>
                <a:spcPct val="100000"/>
              </a:lnSpc>
              <a:spcBef>
                <a:spcPts val="0"/>
              </a:spcBef>
              <a:spcAft>
                <a:spcPts val="0"/>
              </a:spcAft>
            </a:pPr>
            <a:r>
              <a:rPr lang="en-US" sz="1200" dirty="0"/>
              <a:t>Center for Disease Control (CDC): </a:t>
            </a:r>
            <a:r>
              <a:rPr lang="en-US" sz="1200" i="1" dirty="0"/>
              <a:t>Reopening Guidelines</a:t>
            </a:r>
          </a:p>
          <a:p>
            <a:pPr>
              <a:lnSpc>
                <a:spcPct val="100000"/>
              </a:lnSpc>
              <a:spcBef>
                <a:spcPts val="0"/>
              </a:spcBef>
              <a:spcAft>
                <a:spcPts val="0"/>
              </a:spcAft>
            </a:pPr>
            <a:r>
              <a:rPr lang="en-US" sz="1200" dirty="0"/>
              <a:t>Insurance Board: </a:t>
            </a:r>
            <a:r>
              <a:rPr lang="en-US" sz="1200" i="1" dirty="0"/>
              <a:t>Your Ministry During COVID-19 – Reopening your Church Office</a:t>
            </a:r>
          </a:p>
          <a:p>
            <a:pPr>
              <a:lnSpc>
                <a:spcPct val="100000"/>
              </a:lnSpc>
              <a:spcBef>
                <a:spcPts val="0"/>
              </a:spcBef>
              <a:spcAft>
                <a:spcPts val="0"/>
              </a:spcAft>
            </a:pPr>
            <a:r>
              <a:rPr lang="en-US" sz="1200" dirty="0"/>
              <a:t>Ken Braddy: </a:t>
            </a:r>
            <a:r>
              <a:rPr lang="en-US" sz="1200" i="1" dirty="0"/>
              <a:t>24 Questions Your Church Should Answer Before People Return</a:t>
            </a:r>
          </a:p>
          <a:p>
            <a:pPr>
              <a:lnSpc>
                <a:spcPct val="100000"/>
              </a:lnSpc>
              <a:spcBef>
                <a:spcPts val="0"/>
              </a:spcBef>
              <a:spcAft>
                <a:spcPts val="0"/>
              </a:spcAft>
            </a:pPr>
            <a:r>
              <a:rPr lang="en-US" sz="1200" dirty="0"/>
              <a:t>Saranavefisher.com: </a:t>
            </a:r>
            <a:r>
              <a:rPr lang="en-US" sz="1200" i="1" dirty="0"/>
              <a:t>Small Churches and Re-opening Our Doors</a:t>
            </a:r>
          </a:p>
          <a:p>
            <a:pPr>
              <a:lnSpc>
                <a:spcPct val="100000"/>
              </a:lnSpc>
              <a:spcBef>
                <a:spcPts val="0"/>
              </a:spcBef>
              <a:spcAft>
                <a:spcPts val="0"/>
              </a:spcAft>
            </a:pPr>
            <a:r>
              <a:rPr lang="en-US" sz="1200" dirty="0"/>
              <a:t>Commercial Appeal/Jason Turner: </a:t>
            </a:r>
            <a:r>
              <a:rPr lang="en-US" sz="1200" i="1" dirty="0"/>
              <a:t>COVID-19 might’ve changed the location of worship, but it didn’t take away our faith|Opinion</a:t>
            </a:r>
          </a:p>
          <a:p>
            <a:pPr>
              <a:lnSpc>
                <a:spcPct val="100000"/>
              </a:lnSpc>
              <a:spcBef>
                <a:spcPts val="0"/>
              </a:spcBef>
              <a:spcAft>
                <a:spcPts val="0"/>
              </a:spcAft>
            </a:pPr>
            <a:r>
              <a:rPr lang="en-US" sz="1200" dirty="0"/>
              <a:t>The Unstuck Group/Tony Morgan: </a:t>
            </a:r>
            <a:r>
              <a:rPr lang="en-US" sz="1200" i="1" dirty="0"/>
              <a:t>7 Shifts Churches Need to Make Because of the Coronavirus, How Has COVID-19 Impacted the Church? </a:t>
            </a:r>
          </a:p>
          <a:p>
            <a:pPr>
              <a:lnSpc>
                <a:spcPct val="100000"/>
              </a:lnSpc>
              <a:spcBef>
                <a:spcPts val="0"/>
              </a:spcBef>
              <a:spcAft>
                <a:spcPts val="0"/>
              </a:spcAft>
            </a:pPr>
            <a:r>
              <a:rPr lang="en-US" sz="1200" dirty="0"/>
              <a:t>Bible Leadership: </a:t>
            </a:r>
            <a:r>
              <a:rPr lang="en-US" sz="1200" i="1" dirty="0"/>
              <a:t>Which churches will survive; and which may fail in a pandemic</a:t>
            </a:r>
          </a:p>
        </p:txBody>
      </p:sp>
      <p:cxnSp>
        <p:nvCxnSpPr>
          <p:cNvPr id="7" name="Straight Connector 6">
            <a:extLst>
              <a:ext uri="{FF2B5EF4-FFF2-40B4-BE49-F238E27FC236}">
                <a16:creationId xmlns:a16="http://schemas.microsoft.com/office/drawing/2014/main" id="{128F77AE-FB14-4619-B028-40E89CB1E462}"/>
              </a:ext>
            </a:extLst>
          </p:cNvPr>
          <p:cNvCxnSpPr>
            <a:cxnSpLocks/>
          </p:cNvCxnSpPr>
          <p:nvPr/>
        </p:nvCxnSpPr>
        <p:spPr>
          <a:xfrm>
            <a:off x="1765110" y="3993889"/>
            <a:ext cx="5904931" cy="0"/>
          </a:xfrm>
          <a:prstGeom prst="line">
            <a:avLst/>
          </a:prstGeom>
          <a:ln w="571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20641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CBE43-CBD2-4451-B1AD-9EFCC9F342D8}"/>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E7321E06-AFC4-4CF2-A2FB-6E6A60A6CD16}"/>
              </a:ext>
            </a:extLst>
          </p:cNvPr>
          <p:cNvSpPr>
            <a:spLocks noGrp="1"/>
          </p:cNvSpPr>
          <p:nvPr>
            <p:ph type="subTitle" idx="1"/>
          </p:nvPr>
        </p:nvSpPr>
        <p:spPr/>
        <p:txBody>
          <a:bodyPr/>
          <a:lstStyle/>
          <a:p>
            <a:pPr>
              <a:lnSpc>
                <a:spcPct val="100000"/>
              </a:lnSpc>
              <a:spcBef>
                <a:spcPts val="0"/>
              </a:spcBef>
              <a:spcAft>
                <a:spcPts val="0"/>
              </a:spcAft>
            </a:pPr>
            <a:r>
              <a:rPr lang="en-US" dirty="0"/>
              <a:t>Rev. Dr. Teresa Dulyea-Parker</a:t>
            </a:r>
          </a:p>
          <a:p>
            <a:pPr>
              <a:lnSpc>
                <a:spcPct val="100000"/>
              </a:lnSpc>
              <a:spcBef>
                <a:spcPts val="0"/>
              </a:spcBef>
              <a:spcAft>
                <a:spcPts val="0"/>
              </a:spcAft>
            </a:pPr>
            <a:r>
              <a:rPr lang="en-US" dirty="0"/>
              <a:t>Regional Minister, CCIW</a:t>
            </a:r>
          </a:p>
          <a:p>
            <a:pPr>
              <a:lnSpc>
                <a:spcPct val="100000"/>
              </a:lnSpc>
              <a:spcBef>
                <a:spcPts val="0"/>
              </a:spcBef>
              <a:spcAft>
                <a:spcPts val="0"/>
              </a:spcAft>
            </a:pPr>
            <a:r>
              <a:rPr lang="en-US" dirty="0">
                <a:hlinkClick r:id="rId2"/>
              </a:rPr>
              <a:t>teresa@cciwdisciples.org</a:t>
            </a:r>
            <a:endParaRPr lang="en-US" dirty="0"/>
          </a:p>
          <a:p>
            <a:pPr>
              <a:lnSpc>
                <a:spcPct val="100000"/>
              </a:lnSpc>
              <a:spcBef>
                <a:spcPts val="0"/>
              </a:spcBef>
              <a:spcAft>
                <a:spcPts val="0"/>
              </a:spcAft>
            </a:pPr>
            <a:endParaRPr lang="en-US" dirty="0"/>
          </a:p>
          <a:p>
            <a:pPr>
              <a:lnSpc>
                <a:spcPct val="100000"/>
              </a:lnSpc>
              <a:spcBef>
                <a:spcPts val="0"/>
              </a:spcBef>
              <a:spcAft>
                <a:spcPts val="0"/>
              </a:spcAft>
            </a:pPr>
            <a:r>
              <a:rPr lang="en-US" dirty="0"/>
              <a:t>CCIW Communications Ministry </a:t>
            </a:r>
          </a:p>
        </p:txBody>
      </p:sp>
    </p:spTree>
    <p:extLst>
      <p:ext uri="{BB962C8B-B14F-4D97-AF65-F5344CB8AC3E}">
        <p14:creationId xmlns:p14="http://schemas.microsoft.com/office/powerpoint/2010/main" val="7082809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B07138-295D-46C1-AB2D-197503FE1284}"/>
              </a:ext>
            </a:extLst>
          </p:cNvPr>
          <p:cNvSpPr>
            <a:spLocks noGrp="1"/>
          </p:cNvSpPr>
          <p:nvPr>
            <p:ph type="ctrTitle"/>
          </p:nvPr>
        </p:nvSpPr>
        <p:spPr/>
        <p:txBody>
          <a:bodyPr/>
          <a:lstStyle/>
          <a:p>
            <a:r>
              <a:rPr lang="en-US" dirty="0"/>
              <a:t>Appendix</a:t>
            </a:r>
          </a:p>
        </p:txBody>
      </p:sp>
      <p:sp>
        <p:nvSpPr>
          <p:cNvPr id="5" name="Subtitle 4">
            <a:extLst>
              <a:ext uri="{FF2B5EF4-FFF2-40B4-BE49-F238E27FC236}">
                <a16:creationId xmlns:a16="http://schemas.microsoft.com/office/drawing/2014/main" id="{2315AC8F-3025-4154-A3E6-8B772E63613F}"/>
              </a:ext>
            </a:extLst>
          </p:cNvPr>
          <p:cNvSpPr>
            <a:spLocks noGrp="1"/>
          </p:cNvSpPr>
          <p:nvPr>
            <p:ph type="subTitle" idx="1"/>
          </p:nvPr>
        </p:nvSpPr>
        <p:spPr/>
        <p:txBody>
          <a:bodyPr/>
          <a:lstStyle/>
          <a:p>
            <a:r>
              <a:rPr lang="en-US" dirty="0"/>
              <a:t>Additional Live Streaming Information</a:t>
            </a:r>
          </a:p>
        </p:txBody>
      </p:sp>
    </p:spTree>
    <p:extLst>
      <p:ext uri="{BB962C8B-B14F-4D97-AF65-F5344CB8AC3E}">
        <p14:creationId xmlns:p14="http://schemas.microsoft.com/office/powerpoint/2010/main" val="20565671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77421F-5C9E-4C99-AEBB-00DE1FE534CF}"/>
              </a:ext>
            </a:extLst>
          </p:cNvPr>
          <p:cNvSpPr>
            <a:spLocks noGrp="1"/>
          </p:cNvSpPr>
          <p:nvPr>
            <p:ph idx="1"/>
          </p:nvPr>
        </p:nvSpPr>
        <p:spPr>
          <a:xfrm>
            <a:off x="430589" y="1477109"/>
            <a:ext cx="7791196" cy="4775200"/>
          </a:xfrm>
        </p:spPr>
        <p:txBody>
          <a:bodyPr>
            <a:normAutofit/>
          </a:bodyPr>
          <a:lstStyle/>
          <a:p>
            <a:pPr marL="0" indent="0">
              <a:buNone/>
            </a:pPr>
            <a:r>
              <a:rPr lang="en-US" dirty="0"/>
              <a:t>These streaming solutions are general purpose in content and have large viewer counts and daily users.</a:t>
            </a:r>
          </a:p>
          <a:p>
            <a:pPr lvl="0"/>
            <a:r>
              <a:rPr lang="en-US" dirty="0"/>
              <a:t>Facebook Live</a:t>
            </a:r>
          </a:p>
          <a:p>
            <a:pPr lvl="0"/>
            <a:r>
              <a:rPr lang="en-US" dirty="0"/>
              <a:t>YouTube Live</a:t>
            </a:r>
          </a:p>
          <a:p>
            <a:pPr marL="0" indent="0">
              <a:buNone/>
            </a:pPr>
            <a:endParaRPr lang="en-US" dirty="0"/>
          </a:p>
          <a:p>
            <a:pPr marL="0" indent="0">
              <a:buNone/>
            </a:pPr>
            <a:r>
              <a:rPr lang="en-US" b="1" dirty="0"/>
              <a:t>Alternative Online Streaming Solutions</a:t>
            </a:r>
            <a:endParaRPr lang="en-US" dirty="0"/>
          </a:p>
          <a:p>
            <a:pPr marL="0" indent="0">
              <a:buNone/>
            </a:pPr>
            <a:r>
              <a:rPr lang="en-US" dirty="0"/>
              <a:t>These streaming solutions are used for entertainment with Video Games primarily but have recently branched out into Social and other categories. </a:t>
            </a:r>
          </a:p>
          <a:p>
            <a:pPr lvl="0"/>
            <a:r>
              <a:rPr lang="en-US" dirty="0"/>
              <a:t>Mixer</a:t>
            </a:r>
          </a:p>
          <a:p>
            <a:pPr lvl="0"/>
            <a:r>
              <a:rPr lang="en-US" dirty="0"/>
              <a:t>Twitch Tv</a:t>
            </a:r>
          </a:p>
          <a:p>
            <a:pPr marL="0" indent="0">
              <a:buNone/>
            </a:pPr>
            <a:endParaRPr lang="en-US" dirty="0"/>
          </a:p>
        </p:txBody>
      </p:sp>
      <p:sp>
        <p:nvSpPr>
          <p:cNvPr id="4" name="Title 1">
            <a:extLst>
              <a:ext uri="{FF2B5EF4-FFF2-40B4-BE49-F238E27FC236}">
                <a16:creationId xmlns:a16="http://schemas.microsoft.com/office/drawing/2014/main" id="{4074501C-CD13-4F6B-B7CD-46A87C5EFAAB}"/>
              </a:ext>
            </a:extLst>
          </p:cNvPr>
          <p:cNvSpPr>
            <a:spLocks noGrp="1"/>
          </p:cNvSpPr>
          <p:nvPr>
            <p:ph type="title"/>
          </p:nvPr>
        </p:nvSpPr>
        <p:spPr>
          <a:xfrm>
            <a:off x="442684" y="-173502"/>
            <a:ext cx="7269480" cy="1325562"/>
          </a:xfrm>
        </p:spPr>
        <p:txBody>
          <a:bodyPr/>
          <a:lstStyle/>
          <a:p>
            <a:r>
              <a:rPr lang="en-US" dirty="0"/>
              <a:t>Online Streaming Solutions</a:t>
            </a:r>
          </a:p>
        </p:txBody>
      </p:sp>
      <p:sp>
        <p:nvSpPr>
          <p:cNvPr id="2" name="Slide Number Placeholder 1">
            <a:extLst>
              <a:ext uri="{FF2B5EF4-FFF2-40B4-BE49-F238E27FC236}">
                <a16:creationId xmlns:a16="http://schemas.microsoft.com/office/drawing/2014/main" id="{FA59C845-41A8-449A-8E9E-6975C5E5BE6C}"/>
              </a:ext>
            </a:extLst>
          </p:cNvPr>
          <p:cNvSpPr>
            <a:spLocks noGrp="1"/>
          </p:cNvSpPr>
          <p:nvPr>
            <p:ph type="sldNum" sz="quarter" idx="12"/>
          </p:nvPr>
        </p:nvSpPr>
        <p:spPr/>
        <p:txBody>
          <a:bodyPr/>
          <a:lstStyle/>
          <a:p>
            <a:fld id="{8E9DB3F9-9F75-4D5B-8454-4C2DFA3626A5}" type="slidenum">
              <a:rPr lang="en-US" smtClean="0"/>
              <a:t>44</a:t>
            </a:fld>
            <a:endParaRPr lang="en-US" dirty="0"/>
          </a:p>
        </p:txBody>
      </p:sp>
    </p:spTree>
    <p:extLst>
      <p:ext uri="{BB962C8B-B14F-4D97-AF65-F5344CB8AC3E}">
        <p14:creationId xmlns:p14="http://schemas.microsoft.com/office/powerpoint/2010/main" val="19133270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C956CE4-DA5B-40A9-931F-1DF835F8C6A9}"/>
              </a:ext>
            </a:extLst>
          </p:cNvPr>
          <p:cNvSpPr>
            <a:spLocks noGrp="1"/>
          </p:cNvSpPr>
          <p:nvPr>
            <p:ph idx="1"/>
          </p:nvPr>
        </p:nvSpPr>
        <p:spPr>
          <a:xfrm>
            <a:off x="289911" y="1136430"/>
            <a:ext cx="8189782" cy="5908430"/>
          </a:xfrm>
        </p:spPr>
        <p:txBody>
          <a:bodyPr>
            <a:normAutofit/>
          </a:bodyPr>
          <a:lstStyle/>
          <a:p>
            <a:r>
              <a:rPr lang="en-US" dirty="0"/>
              <a:t>Not much is needed to do a simple Live Stream, you can boot up your phone and use the camera and mic instantly with both Facebook and YouTube live services. </a:t>
            </a:r>
          </a:p>
          <a:p>
            <a:r>
              <a:rPr lang="en-US" dirty="0"/>
              <a:t>For improving the quality of a live stream, it is recommended to use a device with a high-quality camera and a decent microphone. These options are found on almost every laptop and every modern cellular phone. </a:t>
            </a:r>
          </a:p>
          <a:p>
            <a:r>
              <a:rPr lang="en-US" dirty="0"/>
              <a:t>To improve beyond what comes pre-installed in your devices the largest improvement that you can make is a good microphone. You can later update your setup with a better camera. </a:t>
            </a:r>
          </a:p>
          <a:p>
            <a:r>
              <a:rPr lang="en-US" dirty="0"/>
              <a:t>Here is a list of required hardware if you do not have a laptop with a camera or microphone. </a:t>
            </a:r>
          </a:p>
          <a:p>
            <a:pPr lvl="0"/>
            <a:r>
              <a:rPr lang="en-US" dirty="0"/>
              <a:t>Cellphone (Android or Apple) or</a:t>
            </a:r>
          </a:p>
          <a:p>
            <a:pPr lvl="0"/>
            <a:r>
              <a:rPr lang="en-US" dirty="0"/>
              <a:t>Computer to process the video and audio (Windows or Mac)</a:t>
            </a:r>
          </a:p>
          <a:p>
            <a:pPr lvl="0"/>
            <a:r>
              <a:rPr lang="en-US" dirty="0"/>
              <a:t>Microphone</a:t>
            </a:r>
          </a:p>
          <a:p>
            <a:pPr lvl="0"/>
            <a:r>
              <a:rPr lang="en-US" dirty="0"/>
              <a:t>Web camera</a:t>
            </a:r>
          </a:p>
          <a:p>
            <a:pPr marL="0" indent="0">
              <a:buNone/>
            </a:pPr>
            <a:endParaRPr lang="en-US" dirty="0"/>
          </a:p>
        </p:txBody>
      </p:sp>
      <p:sp>
        <p:nvSpPr>
          <p:cNvPr id="6" name="Title 1">
            <a:extLst>
              <a:ext uri="{FF2B5EF4-FFF2-40B4-BE49-F238E27FC236}">
                <a16:creationId xmlns:a16="http://schemas.microsoft.com/office/drawing/2014/main" id="{A3EF432F-7952-41F0-88BA-653B45874FC6}"/>
              </a:ext>
            </a:extLst>
          </p:cNvPr>
          <p:cNvSpPr>
            <a:spLocks noGrp="1"/>
          </p:cNvSpPr>
          <p:nvPr>
            <p:ph type="title"/>
          </p:nvPr>
        </p:nvSpPr>
        <p:spPr>
          <a:xfrm>
            <a:off x="389596" y="-353255"/>
            <a:ext cx="7269480" cy="1325562"/>
          </a:xfrm>
        </p:spPr>
        <p:txBody>
          <a:bodyPr/>
          <a:lstStyle/>
          <a:p>
            <a:r>
              <a:rPr lang="en-US" dirty="0"/>
              <a:t>Streaming Hardware</a:t>
            </a:r>
          </a:p>
        </p:txBody>
      </p:sp>
      <p:sp>
        <p:nvSpPr>
          <p:cNvPr id="2" name="Slide Number Placeholder 1">
            <a:extLst>
              <a:ext uri="{FF2B5EF4-FFF2-40B4-BE49-F238E27FC236}">
                <a16:creationId xmlns:a16="http://schemas.microsoft.com/office/drawing/2014/main" id="{16F05167-7CA7-4F12-B906-56C43F116C3C}"/>
              </a:ext>
            </a:extLst>
          </p:cNvPr>
          <p:cNvSpPr>
            <a:spLocks noGrp="1"/>
          </p:cNvSpPr>
          <p:nvPr>
            <p:ph type="sldNum" sz="quarter" idx="12"/>
          </p:nvPr>
        </p:nvSpPr>
        <p:spPr/>
        <p:txBody>
          <a:bodyPr/>
          <a:lstStyle/>
          <a:p>
            <a:fld id="{8E9DB3F9-9F75-4D5B-8454-4C2DFA3626A5}" type="slidenum">
              <a:rPr lang="en-US" smtClean="0"/>
              <a:t>45</a:t>
            </a:fld>
            <a:endParaRPr lang="en-US" dirty="0"/>
          </a:p>
        </p:txBody>
      </p:sp>
    </p:spTree>
    <p:extLst>
      <p:ext uri="{BB962C8B-B14F-4D97-AF65-F5344CB8AC3E}">
        <p14:creationId xmlns:p14="http://schemas.microsoft.com/office/powerpoint/2010/main" val="34897826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B0A48-A480-4172-8881-A0EFA41D32BB}"/>
              </a:ext>
            </a:extLst>
          </p:cNvPr>
          <p:cNvSpPr>
            <a:spLocks noGrp="1"/>
          </p:cNvSpPr>
          <p:nvPr>
            <p:ph type="title"/>
          </p:nvPr>
        </p:nvSpPr>
        <p:spPr>
          <a:xfrm>
            <a:off x="461850" y="-345440"/>
            <a:ext cx="7269480" cy="1325562"/>
          </a:xfrm>
        </p:spPr>
        <p:txBody>
          <a:bodyPr/>
          <a:lstStyle/>
          <a:p>
            <a:r>
              <a:rPr lang="en-US" dirty="0"/>
              <a:t>Starter Equipment</a:t>
            </a:r>
          </a:p>
        </p:txBody>
      </p:sp>
      <p:sp>
        <p:nvSpPr>
          <p:cNvPr id="3" name="Content Placeholder 2">
            <a:extLst>
              <a:ext uri="{FF2B5EF4-FFF2-40B4-BE49-F238E27FC236}">
                <a16:creationId xmlns:a16="http://schemas.microsoft.com/office/drawing/2014/main" id="{B434CA88-4519-4D1C-9254-E6E99323459B}"/>
              </a:ext>
            </a:extLst>
          </p:cNvPr>
          <p:cNvSpPr>
            <a:spLocks noGrp="1"/>
          </p:cNvSpPr>
          <p:nvPr>
            <p:ph idx="1"/>
          </p:nvPr>
        </p:nvSpPr>
        <p:spPr>
          <a:xfrm>
            <a:off x="461849" y="1253331"/>
            <a:ext cx="7673965" cy="4351337"/>
          </a:xfrm>
        </p:spPr>
        <p:txBody>
          <a:bodyPr>
            <a:normAutofit/>
          </a:bodyPr>
          <a:lstStyle/>
          <a:p>
            <a:pPr marL="0" indent="0">
              <a:buNone/>
            </a:pPr>
            <a:r>
              <a:rPr lang="en-US" b="1" dirty="0"/>
              <a:t>Cameras: </a:t>
            </a:r>
            <a:r>
              <a:rPr lang="en-US" dirty="0"/>
              <a:t>You will want a camera with a resolution higher than your stream will encode. For most starting streaming you will want to stream at 720p resolution so a 1080p resolution camera is a good starting mark. </a:t>
            </a:r>
          </a:p>
          <a:p>
            <a:pPr lvl="0"/>
            <a:r>
              <a:rPr lang="en-US" dirty="0"/>
              <a:t>Logitech c920s ($69.99)</a:t>
            </a:r>
          </a:p>
          <a:p>
            <a:pPr lvl="0"/>
            <a:r>
              <a:rPr lang="en-US" dirty="0"/>
              <a:t>Logitech C922 ($99.99)</a:t>
            </a:r>
          </a:p>
          <a:p>
            <a:pPr marL="0" indent="0">
              <a:buNone/>
            </a:pPr>
            <a:r>
              <a:rPr lang="en-US" b="1" dirty="0"/>
              <a:t>Microphone: </a:t>
            </a:r>
            <a:r>
              <a:rPr lang="en-US" dirty="0"/>
              <a:t>You can use the built-in microphones on your laptop or a web camera. However, audio is one of the most important points of focus during a stream. So one of the largest points to improve is the quality of your voice. </a:t>
            </a:r>
          </a:p>
          <a:p>
            <a:r>
              <a:rPr lang="en-US" dirty="0"/>
              <a:t>Most churches have microphones around so you can pick up a USB audio interface or pick up a microphone designed for streaming. </a:t>
            </a:r>
          </a:p>
          <a:p>
            <a:pPr marL="0" indent="0">
              <a:buNone/>
            </a:pPr>
            <a:endParaRPr lang="en-US" dirty="0"/>
          </a:p>
        </p:txBody>
      </p:sp>
      <p:sp>
        <p:nvSpPr>
          <p:cNvPr id="4" name="Rectangle 3">
            <a:extLst>
              <a:ext uri="{FF2B5EF4-FFF2-40B4-BE49-F238E27FC236}">
                <a16:creationId xmlns:a16="http://schemas.microsoft.com/office/drawing/2014/main" id="{6CEC4081-56D6-41F7-AFA3-3F60A10A9022}"/>
              </a:ext>
            </a:extLst>
          </p:cNvPr>
          <p:cNvSpPr/>
          <p:nvPr/>
        </p:nvSpPr>
        <p:spPr>
          <a:xfrm>
            <a:off x="3075354" y="5516123"/>
            <a:ext cx="4572000" cy="968278"/>
          </a:xfrm>
          <a:prstGeom prst="rect">
            <a:avLst/>
          </a:prstGeom>
        </p:spPr>
        <p:txBody>
          <a:bodyPr>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Note: We are not endorsing any of the products listed below, they are used as examples for starting points and prices.</a:t>
            </a:r>
          </a:p>
        </p:txBody>
      </p:sp>
      <p:sp>
        <p:nvSpPr>
          <p:cNvPr id="5" name="Slide Number Placeholder 4">
            <a:extLst>
              <a:ext uri="{FF2B5EF4-FFF2-40B4-BE49-F238E27FC236}">
                <a16:creationId xmlns:a16="http://schemas.microsoft.com/office/drawing/2014/main" id="{B3653E04-C790-400A-8A0C-40F55B0FCE30}"/>
              </a:ext>
            </a:extLst>
          </p:cNvPr>
          <p:cNvSpPr>
            <a:spLocks noGrp="1"/>
          </p:cNvSpPr>
          <p:nvPr>
            <p:ph type="sldNum" sz="quarter" idx="12"/>
          </p:nvPr>
        </p:nvSpPr>
        <p:spPr/>
        <p:txBody>
          <a:bodyPr/>
          <a:lstStyle/>
          <a:p>
            <a:fld id="{8E9DB3F9-9F75-4D5B-8454-4C2DFA3626A5}" type="slidenum">
              <a:rPr lang="en-US" smtClean="0"/>
              <a:t>46</a:t>
            </a:fld>
            <a:endParaRPr lang="en-US" dirty="0"/>
          </a:p>
        </p:txBody>
      </p:sp>
    </p:spTree>
    <p:extLst>
      <p:ext uri="{BB962C8B-B14F-4D97-AF65-F5344CB8AC3E}">
        <p14:creationId xmlns:p14="http://schemas.microsoft.com/office/powerpoint/2010/main" val="4535789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31FDA-3792-4DA3-AA16-B377326D6584}"/>
              </a:ext>
            </a:extLst>
          </p:cNvPr>
          <p:cNvSpPr>
            <a:spLocks noGrp="1"/>
          </p:cNvSpPr>
          <p:nvPr>
            <p:ph type="title"/>
          </p:nvPr>
        </p:nvSpPr>
        <p:spPr>
          <a:xfrm>
            <a:off x="534924" y="0"/>
            <a:ext cx="7269480" cy="1325562"/>
          </a:xfrm>
        </p:spPr>
        <p:txBody>
          <a:bodyPr/>
          <a:lstStyle/>
          <a:p>
            <a:r>
              <a:rPr lang="en-US" dirty="0"/>
              <a:t>Starter Equipment cont.</a:t>
            </a:r>
          </a:p>
        </p:txBody>
      </p:sp>
      <p:sp>
        <p:nvSpPr>
          <p:cNvPr id="3" name="Content Placeholder 2">
            <a:extLst>
              <a:ext uri="{FF2B5EF4-FFF2-40B4-BE49-F238E27FC236}">
                <a16:creationId xmlns:a16="http://schemas.microsoft.com/office/drawing/2014/main" id="{29D573B0-5847-4F6A-96CA-A906A2EAB847}"/>
              </a:ext>
            </a:extLst>
          </p:cNvPr>
          <p:cNvSpPr>
            <a:spLocks noGrp="1"/>
          </p:cNvSpPr>
          <p:nvPr>
            <p:ph idx="1"/>
          </p:nvPr>
        </p:nvSpPr>
        <p:spPr>
          <a:xfrm>
            <a:off x="534924" y="1766278"/>
            <a:ext cx="7522738" cy="4351337"/>
          </a:xfrm>
        </p:spPr>
        <p:txBody>
          <a:bodyPr/>
          <a:lstStyle/>
          <a:p>
            <a:pPr marL="0" indent="0">
              <a:buNone/>
            </a:pPr>
            <a:r>
              <a:rPr lang="en-US" dirty="0"/>
              <a:t>USB microphones</a:t>
            </a:r>
          </a:p>
          <a:p>
            <a:pPr lvl="1"/>
            <a:r>
              <a:rPr lang="en-US" dirty="0"/>
              <a:t>Samson Meteor Microphone ($69.99)</a:t>
            </a:r>
          </a:p>
          <a:p>
            <a:pPr lvl="1"/>
            <a:r>
              <a:rPr lang="en-US" dirty="0"/>
              <a:t>Samson G-Track Pro USB Microphone ($129.99)</a:t>
            </a:r>
          </a:p>
          <a:p>
            <a:pPr lvl="1"/>
            <a:r>
              <a:rPr lang="en-US" dirty="0"/>
              <a:t>Blue Snowball USB Microphone ($49.99-$69.99)</a:t>
            </a:r>
          </a:p>
          <a:p>
            <a:pPr lvl="1"/>
            <a:r>
              <a:rPr lang="en-US" dirty="0"/>
              <a:t>Blue Yeti nano USB Microphone ($99.99)</a:t>
            </a:r>
          </a:p>
          <a:p>
            <a:pPr marL="0" indent="0">
              <a:buNone/>
            </a:pPr>
            <a:r>
              <a:rPr lang="en-US" dirty="0"/>
              <a:t>To use an XLR microphone you will need an interface to convert the audio signal.</a:t>
            </a:r>
          </a:p>
          <a:p>
            <a:pPr marL="0" indent="0">
              <a:buNone/>
            </a:pPr>
            <a:r>
              <a:rPr lang="en-US" dirty="0"/>
              <a:t>USB interfaces</a:t>
            </a:r>
          </a:p>
          <a:p>
            <a:pPr lvl="1"/>
            <a:r>
              <a:rPr lang="en-US" dirty="0"/>
              <a:t>Behringer Xenyx Q502USB ($78.99)</a:t>
            </a:r>
          </a:p>
          <a:p>
            <a:pPr lvl="1"/>
            <a:r>
              <a:rPr lang="en-US" dirty="0"/>
              <a:t>Focusrite Scarlett Solo ($109.99)</a:t>
            </a:r>
          </a:p>
          <a:p>
            <a:pPr marL="0" indent="0">
              <a:buNone/>
            </a:pPr>
            <a:endParaRPr lang="en-US" dirty="0"/>
          </a:p>
        </p:txBody>
      </p:sp>
      <p:sp>
        <p:nvSpPr>
          <p:cNvPr id="4" name="Slide Number Placeholder 3">
            <a:extLst>
              <a:ext uri="{FF2B5EF4-FFF2-40B4-BE49-F238E27FC236}">
                <a16:creationId xmlns:a16="http://schemas.microsoft.com/office/drawing/2014/main" id="{15AEB92F-1468-4582-B608-A10851934C94}"/>
              </a:ext>
            </a:extLst>
          </p:cNvPr>
          <p:cNvSpPr>
            <a:spLocks noGrp="1"/>
          </p:cNvSpPr>
          <p:nvPr>
            <p:ph type="sldNum" sz="quarter" idx="12"/>
          </p:nvPr>
        </p:nvSpPr>
        <p:spPr/>
        <p:txBody>
          <a:bodyPr/>
          <a:lstStyle/>
          <a:p>
            <a:fld id="{8E9DB3F9-9F75-4D5B-8454-4C2DFA3626A5}" type="slidenum">
              <a:rPr lang="en-US" smtClean="0"/>
              <a:t>47</a:t>
            </a:fld>
            <a:endParaRPr lang="en-US" dirty="0"/>
          </a:p>
        </p:txBody>
      </p:sp>
    </p:spTree>
    <p:extLst>
      <p:ext uri="{BB962C8B-B14F-4D97-AF65-F5344CB8AC3E}">
        <p14:creationId xmlns:p14="http://schemas.microsoft.com/office/powerpoint/2010/main" val="39688872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31FDA-3792-4DA3-AA16-B377326D6584}"/>
              </a:ext>
            </a:extLst>
          </p:cNvPr>
          <p:cNvSpPr>
            <a:spLocks noGrp="1"/>
          </p:cNvSpPr>
          <p:nvPr>
            <p:ph type="title"/>
          </p:nvPr>
        </p:nvSpPr>
        <p:spPr>
          <a:xfrm>
            <a:off x="534924" y="0"/>
            <a:ext cx="7269480" cy="1325562"/>
          </a:xfrm>
        </p:spPr>
        <p:txBody>
          <a:bodyPr/>
          <a:lstStyle/>
          <a:p>
            <a:r>
              <a:rPr lang="en-US" dirty="0"/>
              <a:t>Streaming Software</a:t>
            </a:r>
          </a:p>
        </p:txBody>
      </p:sp>
      <p:sp>
        <p:nvSpPr>
          <p:cNvPr id="3" name="Content Placeholder 2">
            <a:extLst>
              <a:ext uri="{FF2B5EF4-FFF2-40B4-BE49-F238E27FC236}">
                <a16:creationId xmlns:a16="http://schemas.microsoft.com/office/drawing/2014/main" id="{29D573B0-5847-4F6A-96CA-A906A2EAB847}"/>
              </a:ext>
            </a:extLst>
          </p:cNvPr>
          <p:cNvSpPr>
            <a:spLocks noGrp="1"/>
          </p:cNvSpPr>
          <p:nvPr>
            <p:ph idx="1"/>
          </p:nvPr>
        </p:nvSpPr>
        <p:spPr>
          <a:xfrm>
            <a:off x="534924" y="1766278"/>
            <a:ext cx="7522738" cy="4351337"/>
          </a:xfrm>
        </p:spPr>
        <p:txBody>
          <a:bodyPr>
            <a:normAutofit lnSpcReduction="10000"/>
          </a:bodyPr>
          <a:lstStyle/>
          <a:p>
            <a:pPr marL="0" indent="0">
              <a:buNone/>
            </a:pPr>
            <a:r>
              <a:rPr lang="en-US" dirty="0"/>
              <a:t>To Live Stream you will need to make use of local software or web-based solutions to process your video and audio and distribute it to your viewers. If you are using Facebook or YouTube Live you can make use of their web based streaming utilities by just login into their website and clicking “Go Live”. This will prompt a popup box requesting to use your camera and microphone, after accepting you will be broadcasting live to anyone who desires to watch. </a:t>
            </a:r>
          </a:p>
          <a:p>
            <a:pPr marL="0" indent="0">
              <a:buNone/>
            </a:pPr>
            <a:r>
              <a:rPr lang="en-US" dirty="0"/>
              <a:t>For more advanced options you can make use of a software solution installed on your computer. A software solution allows you to expand beyond your microphone and web camera to multiple camera’s and microphones. They also allow you to add videos, photos, music, websites, computer applications, and much more to your broadcast. </a:t>
            </a:r>
          </a:p>
          <a:p>
            <a:pPr marL="0" indent="0">
              <a:buNone/>
            </a:pPr>
            <a:r>
              <a:rPr lang="en-US" dirty="0"/>
              <a:t>We recommend the software OBS (Open Broadcaster Software) as there is no cost associated with using it. The software is open source and free for use, it can be obtained here: </a:t>
            </a:r>
            <a:r>
              <a:rPr lang="en-US" u="sng" dirty="0">
                <a:hlinkClick r:id="rId2"/>
              </a:rPr>
              <a:t>https://obsproject.com/</a:t>
            </a:r>
            <a:r>
              <a:rPr lang="en-US" dirty="0"/>
              <a:t> </a:t>
            </a:r>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44E7CCBA-572E-4130-9BBC-4EB6C6AE8873}"/>
              </a:ext>
            </a:extLst>
          </p:cNvPr>
          <p:cNvSpPr>
            <a:spLocks noGrp="1"/>
          </p:cNvSpPr>
          <p:nvPr>
            <p:ph type="sldNum" sz="quarter" idx="12"/>
          </p:nvPr>
        </p:nvSpPr>
        <p:spPr/>
        <p:txBody>
          <a:bodyPr/>
          <a:lstStyle/>
          <a:p>
            <a:fld id="{8E9DB3F9-9F75-4D5B-8454-4C2DFA3626A5}" type="slidenum">
              <a:rPr lang="en-US" smtClean="0"/>
              <a:t>48</a:t>
            </a:fld>
            <a:endParaRPr lang="en-US" dirty="0"/>
          </a:p>
        </p:txBody>
      </p:sp>
    </p:spTree>
    <p:extLst>
      <p:ext uri="{BB962C8B-B14F-4D97-AF65-F5344CB8AC3E}">
        <p14:creationId xmlns:p14="http://schemas.microsoft.com/office/powerpoint/2010/main" val="8434471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8CDE6-9A9E-4958-8435-E7152C419305}"/>
              </a:ext>
            </a:extLst>
          </p:cNvPr>
          <p:cNvSpPr>
            <a:spLocks noGrp="1"/>
          </p:cNvSpPr>
          <p:nvPr>
            <p:ph type="title"/>
          </p:nvPr>
        </p:nvSpPr>
        <p:spPr>
          <a:xfrm>
            <a:off x="454035" y="107853"/>
            <a:ext cx="7269480" cy="1325562"/>
          </a:xfrm>
        </p:spPr>
        <p:txBody>
          <a:bodyPr/>
          <a:lstStyle/>
          <a:p>
            <a:r>
              <a:rPr lang="en-US" dirty="0"/>
              <a:t>Internet Information</a:t>
            </a:r>
          </a:p>
        </p:txBody>
      </p:sp>
      <p:sp>
        <p:nvSpPr>
          <p:cNvPr id="3" name="Content Placeholder 2">
            <a:extLst>
              <a:ext uri="{FF2B5EF4-FFF2-40B4-BE49-F238E27FC236}">
                <a16:creationId xmlns:a16="http://schemas.microsoft.com/office/drawing/2014/main" id="{D9DD1A51-6BFC-4805-AC06-AE5326E38226}"/>
              </a:ext>
            </a:extLst>
          </p:cNvPr>
          <p:cNvSpPr>
            <a:spLocks noGrp="1"/>
          </p:cNvSpPr>
          <p:nvPr>
            <p:ph idx="1"/>
          </p:nvPr>
        </p:nvSpPr>
        <p:spPr>
          <a:xfrm>
            <a:off x="516558" y="1649048"/>
            <a:ext cx="7439504" cy="4720491"/>
          </a:xfrm>
        </p:spPr>
        <p:txBody>
          <a:bodyPr>
            <a:normAutofit fontScale="85000" lnSpcReduction="20000"/>
          </a:bodyPr>
          <a:lstStyle/>
          <a:p>
            <a:r>
              <a:rPr lang="en-US" dirty="0"/>
              <a:t>To stream you will need an internet connection that has a high enough upload speed to support your video and audio encoding. </a:t>
            </a:r>
          </a:p>
          <a:p>
            <a:r>
              <a:rPr lang="en-US" dirty="0"/>
              <a:t>For starting out streaming at 720p resolution 2500 kbps is the recommended video limit and 120 kbps audio totaling out at 2620 kbps or 2.62 mbps. </a:t>
            </a:r>
          </a:p>
          <a:p>
            <a:r>
              <a:rPr lang="en-US" dirty="0"/>
              <a:t>If you do not know your current internet plans upload speed we recommend using </a:t>
            </a:r>
            <a:r>
              <a:rPr lang="en-US" u="sng" dirty="0">
                <a:hlinkClick r:id="rId2"/>
              </a:rPr>
              <a:t>https://www.speedtest.net/</a:t>
            </a:r>
            <a:r>
              <a:rPr lang="en-US" dirty="0"/>
              <a:t> to analyze your connection. </a:t>
            </a:r>
          </a:p>
          <a:p>
            <a:r>
              <a:rPr lang="en-US" i="1" dirty="0"/>
              <a:t>Advanced Bitrate information</a:t>
            </a:r>
            <a:endParaRPr lang="en-US" dirty="0"/>
          </a:p>
          <a:p>
            <a:pPr lvl="0"/>
            <a:r>
              <a:rPr lang="en-US" b="1" dirty="0"/>
              <a:t>Recommended bitrate for 1080p: 3000-3500</a:t>
            </a:r>
            <a:endParaRPr lang="en-US" dirty="0"/>
          </a:p>
          <a:p>
            <a:pPr lvl="0"/>
            <a:r>
              <a:rPr lang="en-US" b="1" dirty="0"/>
              <a:t>Recommended bitrate for 720p: 1800-2500</a:t>
            </a:r>
            <a:endParaRPr lang="en-US" dirty="0"/>
          </a:p>
          <a:p>
            <a:pPr lvl="0"/>
            <a:r>
              <a:rPr lang="en-US" b="1" dirty="0"/>
              <a:t>Recommended bitrate for 480p: 900-1200</a:t>
            </a:r>
            <a:endParaRPr lang="en-US" dirty="0"/>
          </a:p>
          <a:p>
            <a:pPr lvl="0"/>
            <a:r>
              <a:rPr lang="en-US" b="1" dirty="0"/>
              <a:t>Recommended bitrate for 360p: 600-800</a:t>
            </a:r>
            <a:endParaRPr lang="en-US" dirty="0"/>
          </a:p>
          <a:p>
            <a:pPr lvl="0"/>
            <a:r>
              <a:rPr lang="en-US" b="1" dirty="0"/>
              <a:t>Recommended bitrate for 240p: Up to 500</a:t>
            </a:r>
            <a:endParaRPr lang="en-US" dirty="0"/>
          </a:p>
          <a:p>
            <a:pPr marL="0" indent="0">
              <a:buNone/>
            </a:pPr>
            <a:r>
              <a:rPr lang="en-US" dirty="0"/>
              <a:t>Streaming at over 5000kbps has been known to flag your account for </a:t>
            </a:r>
            <a:r>
              <a:rPr lang="en-US" i="1" dirty="0"/>
              <a:t>denial of service attacks</a:t>
            </a:r>
            <a:r>
              <a:rPr lang="en-US" dirty="0"/>
              <a:t>, only do this if your streaming provider confirms your permission to do so. </a:t>
            </a:r>
          </a:p>
          <a:p>
            <a:pPr marL="0" indent="0">
              <a:buNone/>
            </a:pPr>
            <a:endParaRPr lang="en-US" dirty="0"/>
          </a:p>
        </p:txBody>
      </p:sp>
      <p:sp>
        <p:nvSpPr>
          <p:cNvPr id="4" name="Slide Number Placeholder 3">
            <a:extLst>
              <a:ext uri="{FF2B5EF4-FFF2-40B4-BE49-F238E27FC236}">
                <a16:creationId xmlns:a16="http://schemas.microsoft.com/office/drawing/2014/main" id="{41B6FAC7-356A-4BC6-8387-618877F1026E}"/>
              </a:ext>
            </a:extLst>
          </p:cNvPr>
          <p:cNvSpPr>
            <a:spLocks noGrp="1"/>
          </p:cNvSpPr>
          <p:nvPr>
            <p:ph type="sldNum" sz="quarter" idx="12"/>
          </p:nvPr>
        </p:nvSpPr>
        <p:spPr/>
        <p:txBody>
          <a:bodyPr/>
          <a:lstStyle/>
          <a:p>
            <a:fld id="{8E9DB3F9-9F75-4D5B-8454-4C2DFA3626A5}" type="slidenum">
              <a:rPr lang="en-US" smtClean="0"/>
              <a:t>49</a:t>
            </a:fld>
            <a:endParaRPr lang="en-US" dirty="0"/>
          </a:p>
        </p:txBody>
      </p:sp>
    </p:spTree>
    <p:extLst>
      <p:ext uri="{BB962C8B-B14F-4D97-AF65-F5344CB8AC3E}">
        <p14:creationId xmlns:p14="http://schemas.microsoft.com/office/powerpoint/2010/main" val="2845024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C42E43C-D40D-4231-887F-A151902A5B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4309" y="0"/>
            <a:ext cx="54253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8" name="Title 7">
            <a:extLst>
              <a:ext uri="{FF2B5EF4-FFF2-40B4-BE49-F238E27FC236}">
                <a16:creationId xmlns:a16="http://schemas.microsoft.com/office/drawing/2014/main" id="{CFFBF56F-AEE4-4FA1-B352-2522A77530C5}"/>
              </a:ext>
            </a:extLst>
          </p:cNvPr>
          <p:cNvSpPr>
            <a:spLocks noGrp="1"/>
          </p:cNvSpPr>
          <p:nvPr>
            <p:ph type="ctrTitle"/>
          </p:nvPr>
        </p:nvSpPr>
        <p:spPr>
          <a:xfrm>
            <a:off x="571500" y="643467"/>
            <a:ext cx="2672674" cy="3590204"/>
          </a:xfrm>
        </p:spPr>
        <p:txBody>
          <a:bodyPr anchor="b">
            <a:normAutofit/>
          </a:bodyPr>
          <a:lstStyle/>
          <a:p>
            <a:r>
              <a:rPr lang="en-US" sz="4000" dirty="0"/>
              <a:t>Phases for Returning to Church</a:t>
            </a:r>
          </a:p>
        </p:txBody>
      </p:sp>
      <p:pic>
        <p:nvPicPr>
          <p:cNvPr id="19" name="Picture 18" descr="A kitchen with a window in a dark room&#10;&#10;Description automatically generated">
            <a:extLst>
              <a:ext uri="{FF2B5EF4-FFF2-40B4-BE49-F238E27FC236}">
                <a16:creationId xmlns:a16="http://schemas.microsoft.com/office/drawing/2014/main" id="{1B209DD5-1D42-4CA6-BB29-952B34F40AD1}"/>
              </a:ext>
            </a:extLst>
          </p:cNvPr>
          <p:cNvPicPr>
            <a:picLocks noChangeAspect="1"/>
          </p:cNvPicPr>
          <p:nvPr/>
        </p:nvPicPr>
        <p:blipFill rotWithShape="1">
          <a:blip r:embed="rId2">
            <a:extLst>
              <a:ext uri="{28A0092B-C50C-407E-A947-70E740481C1C}">
                <a14:useLocalDpi xmlns:a14="http://schemas.microsoft.com/office/drawing/2010/main" val="0"/>
              </a:ext>
            </a:extLst>
          </a:blip>
          <a:srcRect t="7356" b="358"/>
          <a:stretch/>
        </p:blipFill>
        <p:spPr>
          <a:xfrm>
            <a:off x="3490721" y="10"/>
            <a:ext cx="4978909" cy="6857990"/>
          </a:xfrm>
          <a:prstGeom prst="rect">
            <a:avLst/>
          </a:prstGeom>
        </p:spPr>
      </p:pic>
    </p:spTree>
    <p:extLst>
      <p:ext uri="{BB962C8B-B14F-4D97-AF65-F5344CB8AC3E}">
        <p14:creationId xmlns:p14="http://schemas.microsoft.com/office/powerpoint/2010/main" val="6297318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15EB-4F7C-43B3-888B-3B2FAA37F09C}"/>
              </a:ext>
            </a:extLst>
          </p:cNvPr>
          <p:cNvSpPr>
            <a:spLocks noGrp="1"/>
          </p:cNvSpPr>
          <p:nvPr>
            <p:ph type="title"/>
          </p:nvPr>
        </p:nvSpPr>
        <p:spPr/>
        <p:txBody>
          <a:bodyPr/>
          <a:lstStyle/>
          <a:p>
            <a:r>
              <a:rPr lang="en-US" dirty="0"/>
              <a:t>Wi-Fi or Ethernet</a:t>
            </a:r>
          </a:p>
        </p:txBody>
      </p:sp>
      <p:sp>
        <p:nvSpPr>
          <p:cNvPr id="3" name="Content Placeholder 2">
            <a:extLst>
              <a:ext uri="{FF2B5EF4-FFF2-40B4-BE49-F238E27FC236}">
                <a16:creationId xmlns:a16="http://schemas.microsoft.com/office/drawing/2014/main" id="{527F876D-7129-4F2C-BF50-B3908DEE3482}"/>
              </a:ext>
            </a:extLst>
          </p:cNvPr>
          <p:cNvSpPr>
            <a:spLocks noGrp="1"/>
          </p:cNvSpPr>
          <p:nvPr>
            <p:ph idx="1"/>
          </p:nvPr>
        </p:nvSpPr>
        <p:spPr>
          <a:xfrm>
            <a:off x="946404" y="1828801"/>
            <a:ext cx="7269480" cy="4351337"/>
          </a:xfrm>
        </p:spPr>
        <p:txBody>
          <a:bodyPr/>
          <a:lstStyle/>
          <a:p>
            <a:pPr marL="0" indent="0">
              <a:buNone/>
            </a:pPr>
            <a:r>
              <a:rPr lang="en-US" dirty="0"/>
              <a:t>While it is recommended to stream over an Ethernet connection you can stream with Wi-Fi at a slight loss in stability of the signal. </a:t>
            </a:r>
          </a:p>
          <a:p>
            <a:pPr marL="0" indent="0">
              <a:buNone/>
            </a:pPr>
            <a:endParaRPr lang="en-US" dirty="0"/>
          </a:p>
          <a:p>
            <a:pPr marL="0" indent="0">
              <a:buNone/>
            </a:pPr>
            <a:r>
              <a:rPr lang="en-US" i="1" dirty="0"/>
              <a:t>It is highly advised to do a test broadcast to make sure your settings are correct, and you do not drop frames or have any encoding problems before you do your first true broadcast!</a:t>
            </a: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5931AE68-3B69-4955-AB38-AC304D513D10}"/>
              </a:ext>
            </a:extLst>
          </p:cNvPr>
          <p:cNvSpPr>
            <a:spLocks noGrp="1"/>
          </p:cNvSpPr>
          <p:nvPr>
            <p:ph type="sldNum" sz="quarter" idx="12"/>
          </p:nvPr>
        </p:nvSpPr>
        <p:spPr/>
        <p:txBody>
          <a:bodyPr/>
          <a:lstStyle/>
          <a:p>
            <a:fld id="{8E9DB3F9-9F75-4D5B-8454-4C2DFA3626A5}" type="slidenum">
              <a:rPr lang="en-US" smtClean="0"/>
              <a:t>50</a:t>
            </a:fld>
            <a:endParaRPr lang="en-US" dirty="0"/>
          </a:p>
        </p:txBody>
      </p:sp>
    </p:spTree>
    <p:extLst>
      <p:ext uri="{BB962C8B-B14F-4D97-AF65-F5344CB8AC3E}">
        <p14:creationId xmlns:p14="http://schemas.microsoft.com/office/powerpoint/2010/main" val="7551091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D5E0904-721C-4D68-9EB8-1C9752E32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29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B298ECBA-3258-45DF-8FD4-7581736BCC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44"/>
            <a:ext cx="342900" cy="6858000"/>
          </a:xfrm>
          <a:prstGeom prst="rect">
            <a:avLst/>
          </a:prstGeom>
          <a:solidFill>
            <a:srgbClr val="6F6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62BF453-BD82-4B90-9FE7-517031338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00" y="0"/>
            <a:ext cx="812673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C232111-A5F5-46F0-BB26-6699C26DDA13}"/>
              </a:ext>
            </a:extLst>
          </p:cNvPr>
          <p:cNvSpPr>
            <a:spLocks noGrp="1"/>
          </p:cNvSpPr>
          <p:nvPr>
            <p:ph type="title"/>
          </p:nvPr>
        </p:nvSpPr>
        <p:spPr>
          <a:xfrm>
            <a:off x="6013655" y="758952"/>
            <a:ext cx="2982708" cy="4041648"/>
          </a:xfrm>
        </p:spPr>
        <p:txBody>
          <a:bodyPr vert="horz" lIns="91440" tIns="45720" rIns="91440" bIns="45720" rtlCol="0" anchor="b">
            <a:normAutofit/>
          </a:bodyPr>
          <a:lstStyle/>
          <a:p>
            <a:pPr>
              <a:lnSpc>
                <a:spcPct val="85000"/>
              </a:lnSpc>
            </a:pPr>
            <a:r>
              <a:rPr lang="en-US" sz="2400" dirty="0">
                <a:solidFill>
                  <a:srgbClr val="FFFFFF"/>
                </a:solidFill>
              </a:rPr>
              <a:t>IL Department</a:t>
            </a:r>
            <a:br>
              <a:rPr lang="en-US" sz="2400" dirty="0">
                <a:solidFill>
                  <a:srgbClr val="FFFFFF"/>
                </a:solidFill>
              </a:rPr>
            </a:br>
            <a:r>
              <a:rPr lang="en-US" sz="2400" dirty="0">
                <a:solidFill>
                  <a:srgbClr val="FFFFFF"/>
                </a:solidFill>
              </a:rPr>
              <a:t>of Public Health</a:t>
            </a:r>
            <a:br>
              <a:rPr lang="en-US" sz="2400" dirty="0">
                <a:solidFill>
                  <a:srgbClr val="FFFFFF"/>
                </a:solidFill>
              </a:rPr>
            </a:br>
            <a:br>
              <a:rPr lang="en-US" sz="2400" dirty="0">
                <a:solidFill>
                  <a:srgbClr val="FFFFFF"/>
                </a:solidFill>
              </a:rPr>
            </a:br>
            <a:endParaRPr lang="en-US" sz="2400" dirty="0">
              <a:solidFill>
                <a:srgbClr val="FFFFFF"/>
              </a:solidFill>
            </a:endParaRPr>
          </a:p>
        </p:txBody>
      </p:sp>
      <p:sp useBgFill="1">
        <p:nvSpPr>
          <p:cNvPr id="15" name="Rectangle 14">
            <a:extLst>
              <a:ext uri="{FF2B5EF4-FFF2-40B4-BE49-F238E27FC236}">
                <a16:creationId xmlns:a16="http://schemas.microsoft.com/office/drawing/2014/main" id="{072366D3-9B5C-42E1-9906-77FF6BB55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212" y="0"/>
            <a:ext cx="567075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E739AB2-1AA8-4847-844A-81FD2C2E96DF}"/>
              </a:ext>
            </a:extLst>
          </p:cNvPr>
          <p:cNvPicPr>
            <a:picLocks noChangeAspect="1"/>
          </p:cNvPicPr>
          <p:nvPr/>
        </p:nvPicPr>
        <p:blipFill>
          <a:blip r:embed="rId2"/>
          <a:stretch>
            <a:fillRect/>
          </a:stretch>
        </p:blipFill>
        <p:spPr>
          <a:xfrm>
            <a:off x="545833" y="530125"/>
            <a:ext cx="4941089" cy="5882248"/>
          </a:xfrm>
          <a:prstGeom prst="rect">
            <a:avLst/>
          </a:prstGeom>
        </p:spPr>
      </p:pic>
      <p:sp>
        <p:nvSpPr>
          <p:cNvPr id="17" name="Rectangle 16">
            <a:extLst>
              <a:ext uri="{FF2B5EF4-FFF2-40B4-BE49-F238E27FC236}">
                <a16:creationId xmlns:a16="http://schemas.microsoft.com/office/drawing/2014/main" id="{121F5E60-4E89-4B16-A245-12BD993599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69630" y="0"/>
            <a:ext cx="67437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DC4FDC1-DD05-45A5-88DA-1ABE2869A31B}"/>
              </a:ext>
            </a:extLst>
          </p:cNvPr>
          <p:cNvSpPr/>
          <p:nvPr/>
        </p:nvSpPr>
        <p:spPr>
          <a:xfrm>
            <a:off x="6017806" y="6133368"/>
            <a:ext cx="1731564" cy="338554"/>
          </a:xfrm>
          <a:prstGeom prst="rect">
            <a:avLst/>
          </a:prstGeom>
        </p:spPr>
        <p:txBody>
          <a:bodyPr wrap="none">
            <a:spAutoFit/>
          </a:bodyPr>
          <a:lstStyle/>
          <a:p>
            <a:r>
              <a:rPr lang="en-US" sz="1600" dirty="0">
                <a:solidFill>
                  <a:srgbClr val="FFFFFF"/>
                </a:solidFill>
              </a:rPr>
              <a:t>Dated: 5.5.2020 </a:t>
            </a:r>
            <a:endParaRPr lang="en-US" sz="1600" dirty="0"/>
          </a:p>
        </p:txBody>
      </p:sp>
      <p:sp>
        <p:nvSpPr>
          <p:cNvPr id="3" name="Slide Number Placeholder 2">
            <a:extLst>
              <a:ext uri="{FF2B5EF4-FFF2-40B4-BE49-F238E27FC236}">
                <a16:creationId xmlns:a16="http://schemas.microsoft.com/office/drawing/2014/main" id="{3117121E-E7A3-4B83-864F-3A32A3AF4E5E}"/>
              </a:ext>
            </a:extLst>
          </p:cNvPr>
          <p:cNvSpPr>
            <a:spLocks noGrp="1"/>
          </p:cNvSpPr>
          <p:nvPr>
            <p:ph type="sldNum" sz="quarter" idx="12"/>
          </p:nvPr>
        </p:nvSpPr>
        <p:spPr/>
        <p:txBody>
          <a:bodyPr/>
          <a:lstStyle/>
          <a:p>
            <a:fld id="{8E9DB3F9-9F75-4D5B-8454-4C2DFA3626A5}" type="slidenum">
              <a:rPr lang="en-US" smtClean="0"/>
              <a:t>51</a:t>
            </a:fld>
            <a:endParaRPr lang="en-US" dirty="0"/>
          </a:p>
        </p:txBody>
      </p:sp>
      <p:sp>
        <p:nvSpPr>
          <p:cNvPr id="6" name="Rectangle 5">
            <a:extLst>
              <a:ext uri="{FF2B5EF4-FFF2-40B4-BE49-F238E27FC236}">
                <a16:creationId xmlns:a16="http://schemas.microsoft.com/office/drawing/2014/main" id="{A6DA2CAD-2680-4E1A-8FE9-5CE771DF89D7}"/>
              </a:ext>
            </a:extLst>
          </p:cNvPr>
          <p:cNvSpPr/>
          <p:nvPr/>
        </p:nvSpPr>
        <p:spPr>
          <a:xfrm>
            <a:off x="6009967" y="5220998"/>
            <a:ext cx="2896947" cy="338554"/>
          </a:xfrm>
          <a:prstGeom prst="rect">
            <a:avLst/>
          </a:prstGeom>
        </p:spPr>
        <p:txBody>
          <a:bodyPr wrap="none">
            <a:spAutoFit/>
          </a:bodyPr>
          <a:lstStyle/>
          <a:p>
            <a:r>
              <a:rPr lang="en-US" sz="1600" dirty="0">
                <a:solidFill>
                  <a:schemeClr val="bg1"/>
                </a:solidFill>
                <a:hlinkClick r:id="rId3">
                  <a:extLst>
                    <a:ext uri="{A12FA001-AC4F-418D-AE19-62706E023703}">
                      <ahyp:hlinkClr xmlns:ahyp="http://schemas.microsoft.com/office/drawing/2018/hyperlinkcolor" val="tx"/>
                    </a:ext>
                  </a:extLst>
                </a:hlinkClick>
              </a:rPr>
              <a:t>https://www.dph.illinois.gov/</a:t>
            </a:r>
            <a:endParaRPr lang="en-US" sz="1600" dirty="0">
              <a:solidFill>
                <a:schemeClr val="bg1"/>
              </a:solidFill>
            </a:endParaRPr>
          </a:p>
        </p:txBody>
      </p:sp>
      <p:sp>
        <p:nvSpPr>
          <p:cNvPr id="7" name="Rectangle 6">
            <a:extLst>
              <a:ext uri="{FF2B5EF4-FFF2-40B4-BE49-F238E27FC236}">
                <a16:creationId xmlns:a16="http://schemas.microsoft.com/office/drawing/2014/main" id="{E91C7BEC-C5D5-4D54-8DC0-0004483F2CCB}"/>
              </a:ext>
            </a:extLst>
          </p:cNvPr>
          <p:cNvSpPr/>
          <p:nvPr/>
        </p:nvSpPr>
        <p:spPr>
          <a:xfrm>
            <a:off x="6009967" y="5559552"/>
            <a:ext cx="2295821" cy="338554"/>
          </a:xfrm>
          <a:prstGeom prst="rect">
            <a:avLst/>
          </a:prstGeom>
        </p:spPr>
        <p:txBody>
          <a:bodyPr wrap="none">
            <a:spAutoFit/>
          </a:bodyPr>
          <a:lstStyle/>
          <a:p>
            <a:r>
              <a:rPr lang="en-US" sz="1600" dirty="0">
                <a:solidFill>
                  <a:schemeClr val="bg1"/>
                </a:solidFill>
                <a:latin typeface="Georgia Pro" panose="02040502050405020303" pitchFamily="18" charset="0"/>
              </a:rPr>
              <a:t>Hotline: 800-889-3931</a:t>
            </a:r>
            <a:endParaRPr lang="en-US" sz="1600" dirty="0">
              <a:solidFill>
                <a:schemeClr val="bg1"/>
              </a:solidFill>
            </a:endParaRPr>
          </a:p>
        </p:txBody>
      </p:sp>
    </p:spTree>
    <p:extLst>
      <p:ext uri="{BB962C8B-B14F-4D97-AF65-F5344CB8AC3E}">
        <p14:creationId xmlns:p14="http://schemas.microsoft.com/office/powerpoint/2010/main" val="76799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AEBEF6-C87A-4EB6-82A4-8A83359D64E0}"/>
              </a:ext>
            </a:extLst>
          </p:cNvPr>
          <p:cNvSpPr>
            <a:spLocks noGrp="1"/>
          </p:cNvSpPr>
          <p:nvPr>
            <p:ph type="ctrTitle"/>
          </p:nvPr>
        </p:nvSpPr>
        <p:spPr>
          <a:xfrm>
            <a:off x="879715" y="756745"/>
            <a:ext cx="7406640" cy="3311487"/>
          </a:xfrm>
        </p:spPr>
        <p:txBody>
          <a:bodyPr anchor="b">
            <a:normAutofit/>
          </a:bodyPr>
          <a:lstStyle/>
          <a:p>
            <a:r>
              <a:rPr lang="en-US" sz="5200" dirty="0"/>
              <a:t>Phase I: Criteria</a:t>
            </a:r>
          </a:p>
        </p:txBody>
      </p:sp>
      <p:sp>
        <p:nvSpPr>
          <p:cNvPr id="10" name="Rectangle 9">
            <a:extLst>
              <a:ext uri="{FF2B5EF4-FFF2-40B4-BE49-F238E27FC236}">
                <a16:creationId xmlns:a16="http://schemas.microsoft.com/office/drawing/2014/main" id="{0D11122E-E982-4BDE-B647-CC3FFA523A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11"/>
            <a:ext cx="348018" cy="423648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46212EE-01CC-454A-833C-B8485AA4C0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33670"/>
            <a:ext cx="348018" cy="2624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DC77849-3BD1-4E59-BF04-13EDE54861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017" y="4233670"/>
            <a:ext cx="8121613" cy="2624330"/>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ubtitle 4">
            <a:extLst>
              <a:ext uri="{FF2B5EF4-FFF2-40B4-BE49-F238E27FC236}">
                <a16:creationId xmlns:a16="http://schemas.microsoft.com/office/drawing/2014/main" id="{484931D6-6377-4AA0-8A4D-CDC7A3ACDEF0}"/>
              </a:ext>
            </a:extLst>
          </p:cNvPr>
          <p:cNvSpPr>
            <a:spLocks noGrp="1"/>
          </p:cNvSpPr>
          <p:nvPr>
            <p:ph type="subTitle" idx="1"/>
          </p:nvPr>
        </p:nvSpPr>
        <p:spPr>
          <a:xfrm>
            <a:off x="879715" y="4389966"/>
            <a:ext cx="7264196" cy="1834260"/>
          </a:xfrm>
          <a:noFill/>
        </p:spPr>
        <p:txBody>
          <a:bodyPr anchor="t">
            <a:normAutofit fontScale="92500" lnSpcReduction="20000"/>
          </a:bodyPr>
          <a:lstStyle/>
          <a:p>
            <a:r>
              <a:rPr lang="en-US" sz="2400" dirty="0"/>
              <a:t>Look for </a:t>
            </a:r>
            <a:r>
              <a:rPr lang="en-US" sz="2400" b="1" u="sng" dirty="0"/>
              <a:t>two weeks </a:t>
            </a:r>
            <a:r>
              <a:rPr lang="en-US" sz="2400" dirty="0"/>
              <a:t>of declining case counts</a:t>
            </a:r>
          </a:p>
          <a:p>
            <a:r>
              <a:rPr lang="en-US" sz="2400" dirty="0"/>
              <a:t>Widespread availability of testing</a:t>
            </a:r>
          </a:p>
          <a:p>
            <a:r>
              <a:rPr lang="en-US" sz="2400" dirty="0"/>
              <a:t>Contact tracing </a:t>
            </a:r>
          </a:p>
          <a:p>
            <a:r>
              <a:rPr lang="en-US" sz="2400" dirty="0"/>
              <a:t>No Personal Protective Equipment (PPE) Shortages</a:t>
            </a:r>
          </a:p>
          <a:p>
            <a:endParaRPr lang="en-US" sz="2400" dirty="0">
              <a:solidFill>
                <a:schemeClr val="tx1"/>
              </a:solidFill>
            </a:endParaRPr>
          </a:p>
        </p:txBody>
      </p:sp>
      <p:sp>
        <p:nvSpPr>
          <p:cNvPr id="9" name="TextBox 8">
            <a:extLst>
              <a:ext uri="{FF2B5EF4-FFF2-40B4-BE49-F238E27FC236}">
                <a16:creationId xmlns:a16="http://schemas.microsoft.com/office/drawing/2014/main" id="{B333566F-884C-4ED6-BC44-2CBB9915AD46}"/>
              </a:ext>
            </a:extLst>
          </p:cNvPr>
          <p:cNvSpPr txBox="1"/>
          <p:nvPr/>
        </p:nvSpPr>
        <p:spPr>
          <a:xfrm>
            <a:off x="6209075" y="6523216"/>
            <a:ext cx="2260555" cy="230832"/>
          </a:xfrm>
          <a:prstGeom prst="rect">
            <a:avLst/>
          </a:prstGeom>
          <a:noFill/>
        </p:spPr>
        <p:txBody>
          <a:bodyPr wrap="none" rtlCol="0">
            <a:spAutoFit/>
          </a:bodyPr>
          <a:lstStyle/>
          <a:p>
            <a:r>
              <a:rPr lang="en-US" sz="900" dirty="0">
                <a:solidFill>
                  <a:schemeClr val="tx1">
                    <a:lumMod val="85000"/>
                  </a:schemeClr>
                </a:solidFill>
              </a:rPr>
              <a:t>Source: Wisconsin Council of Churches</a:t>
            </a:r>
          </a:p>
        </p:txBody>
      </p:sp>
    </p:spTree>
    <p:extLst>
      <p:ext uri="{BB962C8B-B14F-4D97-AF65-F5344CB8AC3E}">
        <p14:creationId xmlns:p14="http://schemas.microsoft.com/office/powerpoint/2010/main" val="2580419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AFE13-CC03-47EA-AC96-0B9F1DA8C9B0}"/>
              </a:ext>
            </a:extLst>
          </p:cNvPr>
          <p:cNvSpPr>
            <a:spLocks noGrp="1"/>
          </p:cNvSpPr>
          <p:nvPr>
            <p:ph type="title"/>
          </p:nvPr>
        </p:nvSpPr>
        <p:spPr>
          <a:xfrm>
            <a:off x="431541" y="234510"/>
            <a:ext cx="7269480" cy="619125"/>
          </a:xfrm>
        </p:spPr>
        <p:txBody>
          <a:bodyPr>
            <a:normAutofit fontScale="90000"/>
          </a:bodyPr>
          <a:lstStyle/>
          <a:p>
            <a:r>
              <a:rPr lang="en-US" dirty="0"/>
              <a:t>Phase I</a:t>
            </a:r>
          </a:p>
        </p:txBody>
      </p:sp>
      <p:sp>
        <p:nvSpPr>
          <p:cNvPr id="7" name="Content Placeholder 6">
            <a:extLst>
              <a:ext uri="{FF2B5EF4-FFF2-40B4-BE49-F238E27FC236}">
                <a16:creationId xmlns:a16="http://schemas.microsoft.com/office/drawing/2014/main" id="{AC803F33-D7CB-4D9A-A9B3-A32ABC086FC0}"/>
              </a:ext>
            </a:extLst>
          </p:cNvPr>
          <p:cNvSpPr>
            <a:spLocks noGrp="1"/>
          </p:cNvSpPr>
          <p:nvPr>
            <p:ph idx="1"/>
          </p:nvPr>
        </p:nvSpPr>
        <p:spPr>
          <a:xfrm>
            <a:off x="558802" y="1637138"/>
            <a:ext cx="3521879" cy="2366205"/>
          </a:xfrm>
        </p:spPr>
        <p:txBody>
          <a:bodyPr>
            <a:noAutofit/>
          </a:bodyPr>
          <a:lstStyle/>
          <a:p>
            <a:r>
              <a:rPr lang="en-US" sz="1400" dirty="0"/>
              <a:t>Continue holding </a:t>
            </a:r>
            <a:r>
              <a:rPr lang="en-US" sz="1400" b="1" dirty="0"/>
              <a:t>online worship services only</a:t>
            </a:r>
          </a:p>
          <a:p>
            <a:r>
              <a:rPr lang="en-US" sz="1400" dirty="0"/>
              <a:t>Consider resuming </a:t>
            </a:r>
            <a:r>
              <a:rPr lang="en-US" sz="1400" b="1" dirty="0"/>
              <a:t>recording in the sanctuary while maintaining 6 ft of space</a:t>
            </a:r>
          </a:p>
          <a:p>
            <a:r>
              <a:rPr lang="en-US" sz="1400" b="1" dirty="0"/>
              <a:t>High risk individuals should continue to shelter in place</a:t>
            </a:r>
          </a:p>
        </p:txBody>
      </p:sp>
      <p:sp>
        <p:nvSpPr>
          <p:cNvPr id="6" name="Text Placeholder 5">
            <a:extLst>
              <a:ext uri="{FF2B5EF4-FFF2-40B4-BE49-F238E27FC236}">
                <a16:creationId xmlns:a16="http://schemas.microsoft.com/office/drawing/2014/main" id="{B3CF79EB-16EA-47E7-84BC-14575356D7F0}"/>
              </a:ext>
            </a:extLst>
          </p:cNvPr>
          <p:cNvSpPr>
            <a:spLocks noGrp="1"/>
          </p:cNvSpPr>
          <p:nvPr>
            <p:ph type="body" sz="quarter" idx="4294967295"/>
          </p:nvPr>
        </p:nvSpPr>
        <p:spPr>
          <a:xfrm>
            <a:off x="469054" y="1141022"/>
            <a:ext cx="3887787" cy="619125"/>
          </a:xfrm>
        </p:spPr>
        <p:txBody>
          <a:bodyPr>
            <a:normAutofit/>
          </a:bodyPr>
          <a:lstStyle/>
          <a:p>
            <a:pPr marL="0" indent="0">
              <a:buNone/>
            </a:pPr>
            <a:r>
              <a:rPr lang="en-US" b="1" i="1" dirty="0"/>
              <a:t>Worship</a:t>
            </a:r>
            <a:endParaRPr lang="en-US" dirty="0"/>
          </a:p>
        </p:txBody>
      </p:sp>
      <p:sp>
        <p:nvSpPr>
          <p:cNvPr id="5" name="Text Placeholder 4">
            <a:extLst>
              <a:ext uri="{FF2B5EF4-FFF2-40B4-BE49-F238E27FC236}">
                <a16:creationId xmlns:a16="http://schemas.microsoft.com/office/drawing/2014/main" id="{284AD000-1CDB-4AFE-B31F-AE24B8B493D8}"/>
              </a:ext>
            </a:extLst>
          </p:cNvPr>
          <p:cNvSpPr txBox="1">
            <a:spLocks/>
          </p:cNvSpPr>
          <p:nvPr/>
        </p:nvSpPr>
        <p:spPr>
          <a:xfrm>
            <a:off x="4533717" y="1172867"/>
            <a:ext cx="3868738" cy="354012"/>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marL="0" indent="0">
              <a:buFont typeface="Arial" pitchFamily="34" charset="0"/>
              <a:buNone/>
            </a:pPr>
            <a:r>
              <a:rPr lang="en-US" b="1" i="1" dirty="0"/>
              <a:t>Church Business</a:t>
            </a:r>
          </a:p>
        </p:txBody>
      </p:sp>
      <p:sp>
        <p:nvSpPr>
          <p:cNvPr id="8" name="Content Placeholder 6">
            <a:extLst>
              <a:ext uri="{FF2B5EF4-FFF2-40B4-BE49-F238E27FC236}">
                <a16:creationId xmlns:a16="http://schemas.microsoft.com/office/drawing/2014/main" id="{02809F2A-9D22-4142-9A1E-5C8673E57E2A}"/>
              </a:ext>
            </a:extLst>
          </p:cNvPr>
          <p:cNvSpPr txBox="1">
            <a:spLocks/>
          </p:cNvSpPr>
          <p:nvPr/>
        </p:nvSpPr>
        <p:spPr>
          <a:xfrm>
            <a:off x="4572000" y="1760147"/>
            <a:ext cx="3521879" cy="2689023"/>
          </a:xfrm>
          <a:prstGeom prst="rect">
            <a:avLst/>
          </a:prstGeom>
        </p:spPr>
        <p:txBody>
          <a:bodyPr vert="horz" lIns="91440" tIns="45720" rIns="91440" bIns="45720" rtlCol="0">
            <a:no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en-US" sz="1400" b="1" dirty="0"/>
              <a:t>Limit office functions.  </a:t>
            </a:r>
            <a:r>
              <a:rPr lang="en-US" sz="1400" dirty="0"/>
              <a:t>Those in office should be wearing masks and surfaces should be sanitized</a:t>
            </a:r>
          </a:p>
        </p:txBody>
      </p:sp>
      <p:sp>
        <p:nvSpPr>
          <p:cNvPr id="3" name="Slide Number Placeholder 2">
            <a:extLst>
              <a:ext uri="{FF2B5EF4-FFF2-40B4-BE49-F238E27FC236}">
                <a16:creationId xmlns:a16="http://schemas.microsoft.com/office/drawing/2014/main" id="{148A8F5F-03BC-4E76-930F-EF3B2A78A26A}"/>
              </a:ext>
            </a:extLst>
          </p:cNvPr>
          <p:cNvSpPr>
            <a:spLocks noGrp="1"/>
          </p:cNvSpPr>
          <p:nvPr>
            <p:ph type="sldNum" sz="quarter" idx="12"/>
          </p:nvPr>
        </p:nvSpPr>
        <p:spPr/>
        <p:txBody>
          <a:bodyPr/>
          <a:lstStyle/>
          <a:p>
            <a:fld id="{8E9DB3F9-9F75-4D5B-8454-4C2DFA3626A5}" type="slidenum">
              <a:rPr lang="en-US" smtClean="0"/>
              <a:t>7</a:t>
            </a:fld>
            <a:endParaRPr lang="en-US" dirty="0"/>
          </a:p>
        </p:txBody>
      </p:sp>
    </p:spTree>
    <p:extLst>
      <p:ext uri="{BB962C8B-B14F-4D97-AF65-F5344CB8AC3E}">
        <p14:creationId xmlns:p14="http://schemas.microsoft.com/office/powerpoint/2010/main" val="559239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AFE13-CC03-47EA-AC96-0B9F1DA8C9B0}"/>
              </a:ext>
            </a:extLst>
          </p:cNvPr>
          <p:cNvSpPr>
            <a:spLocks noGrp="1"/>
          </p:cNvSpPr>
          <p:nvPr>
            <p:ph type="title"/>
          </p:nvPr>
        </p:nvSpPr>
        <p:spPr>
          <a:xfrm>
            <a:off x="431541" y="234510"/>
            <a:ext cx="7269480" cy="619125"/>
          </a:xfrm>
        </p:spPr>
        <p:txBody>
          <a:bodyPr>
            <a:normAutofit fontScale="90000"/>
          </a:bodyPr>
          <a:lstStyle/>
          <a:p>
            <a:r>
              <a:rPr lang="en-US" dirty="0"/>
              <a:t>Phase I</a:t>
            </a:r>
          </a:p>
        </p:txBody>
      </p:sp>
      <p:sp>
        <p:nvSpPr>
          <p:cNvPr id="7" name="Content Placeholder 6">
            <a:extLst>
              <a:ext uri="{FF2B5EF4-FFF2-40B4-BE49-F238E27FC236}">
                <a16:creationId xmlns:a16="http://schemas.microsoft.com/office/drawing/2014/main" id="{AC803F33-D7CB-4D9A-A9B3-A32ABC086FC0}"/>
              </a:ext>
            </a:extLst>
          </p:cNvPr>
          <p:cNvSpPr>
            <a:spLocks noGrp="1"/>
          </p:cNvSpPr>
          <p:nvPr>
            <p:ph idx="1"/>
          </p:nvPr>
        </p:nvSpPr>
        <p:spPr>
          <a:xfrm>
            <a:off x="558802" y="1637138"/>
            <a:ext cx="3521879" cy="1397214"/>
          </a:xfrm>
        </p:spPr>
        <p:txBody>
          <a:bodyPr>
            <a:noAutofit/>
          </a:bodyPr>
          <a:lstStyle/>
          <a:p>
            <a:r>
              <a:rPr lang="en-US" sz="1400" dirty="0"/>
              <a:t>Consider allowing </a:t>
            </a:r>
            <a:r>
              <a:rPr lang="en-US" sz="1400" b="1" dirty="0"/>
              <a:t>building users/renters back in (music lessons) </a:t>
            </a:r>
            <a:r>
              <a:rPr lang="en-US" sz="1400" dirty="0"/>
              <a:t>as long as they abide by gathering limits, distancing protocols and you can accommodate cleaning needs. </a:t>
            </a:r>
          </a:p>
        </p:txBody>
      </p:sp>
      <p:sp>
        <p:nvSpPr>
          <p:cNvPr id="6" name="Text Placeholder 5">
            <a:extLst>
              <a:ext uri="{FF2B5EF4-FFF2-40B4-BE49-F238E27FC236}">
                <a16:creationId xmlns:a16="http://schemas.microsoft.com/office/drawing/2014/main" id="{B3CF79EB-16EA-47E7-84BC-14575356D7F0}"/>
              </a:ext>
            </a:extLst>
          </p:cNvPr>
          <p:cNvSpPr>
            <a:spLocks noGrp="1"/>
          </p:cNvSpPr>
          <p:nvPr>
            <p:ph type="body" sz="quarter" idx="4294967295"/>
          </p:nvPr>
        </p:nvSpPr>
        <p:spPr>
          <a:xfrm>
            <a:off x="469054" y="1141022"/>
            <a:ext cx="3887787" cy="619125"/>
          </a:xfrm>
        </p:spPr>
        <p:txBody>
          <a:bodyPr>
            <a:normAutofit/>
          </a:bodyPr>
          <a:lstStyle/>
          <a:p>
            <a:pPr marL="0" indent="0">
              <a:buNone/>
            </a:pPr>
            <a:r>
              <a:rPr lang="en-US" b="1" i="1" dirty="0"/>
              <a:t>General Building </a:t>
            </a:r>
            <a:endParaRPr lang="en-US" dirty="0"/>
          </a:p>
        </p:txBody>
      </p:sp>
      <p:sp>
        <p:nvSpPr>
          <p:cNvPr id="5" name="Text Placeholder 4">
            <a:extLst>
              <a:ext uri="{FF2B5EF4-FFF2-40B4-BE49-F238E27FC236}">
                <a16:creationId xmlns:a16="http://schemas.microsoft.com/office/drawing/2014/main" id="{284AD000-1CDB-4AFE-B31F-AE24B8B493D8}"/>
              </a:ext>
            </a:extLst>
          </p:cNvPr>
          <p:cNvSpPr txBox="1">
            <a:spLocks/>
          </p:cNvSpPr>
          <p:nvPr/>
        </p:nvSpPr>
        <p:spPr>
          <a:xfrm>
            <a:off x="4572000" y="1153829"/>
            <a:ext cx="3868738" cy="354012"/>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marL="0" indent="0">
              <a:buFont typeface="Arial" pitchFamily="34" charset="0"/>
              <a:buNone/>
            </a:pPr>
            <a:r>
              <a:rPr lang="en-US" b="1" i="1" dirty="0"/>
              <a:t>Small Groups</a:t>
            </a:r>
          </a:p>
        </p:txBody>
      </p:sp>
      <p:sp>
        <p:nvSpPr>
          <p:cNvPr id="8" name="Content Placeholder 6">
            <a:extLst>
              <a:ext uri="{FF2B5EF4-FFF2-40B4-BE49-F238E27FC236}">
                <a16:creationId xmlns:a16="http://schemas.microsoft.com/office/drawing/2014/main" id="{02809F2A-9D22-4142-9A1E-5C8673E57E2A}"/>
              </a:ext>
            </a:extLst>
          </p:cNvPr>
          <p:cNvSpPr txBox="1">
            <a:spLocks/>
          </p:cNvSpPr>
          <p:nvPr/>
        </p:nvSpPr>
        <p:spPr>
          <a:xfrm>
            <a:off x="4572000" y="1637138"/>
            <a:ext cx="3521879" cy="2689023"/>
          </a:xfrm>
          <a:prstGeom prst="rect">
            <a:avLst/>
          </a:prstGeom>
        </p:spPr>
        <p:txBody>
          <a:bodyPr vert="horz" lIns="91440" tIns="45720" rIns="91440" bIns="45720" rtlCol="0">
            <a:no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en-US" sz="1400" dirty="0"/>
              <a:t>Bible Studies and </a:t>
            </a:r>
            <a:r>
              <a:rPr lang="en-US" sz="1400" b="1" dirty="0"/>
              <a:t>Small Groups continue to meet online</a:t>
            </a:r>
            <a:r>
              <a:rPr lang="en-US" sz="1400" dirty="0"/>
              <a:t>.</a:t>
            </a:r>
          </a:p>
          <a:p>
            <a:r>
              <a:rPr lang="en-US" sz="1400" b="1" dirty="0"/>
              <a:t>Church councils and leadership teams of less than 10</a:t>
            </a:r>
            <a:r>
              <a:rPr lang="en-US" sz="1400" dirty="0"/>
              <a:t> who consider meeting should wear masks, maintain social distancing or continue meeting online. </a:t>
            </a:r>
          </a:p>
        </p:txBody>
      </p:sp>
      <p:sp>
        <p:nvSpPr>
          <p:cNvPr id="3" name="Slide Number Placeholder 2">
            <a:extLst>
              <a:ext uri="{FF2B5EF4-FFF2-40B4-BE49-F238E27FC236}">
                <a16:creationId xmlns:a16="http://schemas.microsoft.com/office/drawing/2014/main" id="{CEECF36E-A05F-45E0-A7FF-F5424FF05BCD}"/>
              </a:ext>
            </a:extLst>
          </p:cNvPr>
          <p:cNvSpPr>
            <a:spLocks noGrp="1"/>
          </p:cNvSpPr>
          <p:nvPr>
            <p:ph type="sldNum" sz="quarter" idx="12"/>
          </p:nvPr>
        </p:nvSpPr>
        <p:spPr/>
        <p:txBody>
          <a:bodyPr/>
          <a:lstStyle/>
          <a:p>
            <a:fld id="{8E9DB3F9-9F75-4D5B-8454-4C2DFA3626A5}" type="slidenum">
              <a:rPr lang="en-US" smtClean="0"/>
              <a:t>8</a:t>
            </a:fld>
            <a:endParaRPr lang="en-US" dirty="0"/>
          </a:p>
        </p:txBody>
      </p:sp>
    </p:spTree>
    <p:extLst>
      <p:ext uri="{BB962C8B-B14F-4D97-AF65-F5344CB8AC3E}">
        <p14:creationId xmlns:p14="http://schemas.microsoft.com/office/powerpoint/2010/main" val="4118880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AEBEF6-C87A-4EB6-82A4-8A83359D64E0}"/>
              </a:ext>
            </a:extLst>
          </p:cNvPr>
          <p:cNvSpPr>
            <a:spLocks noGrp="1"/>
          </p:cNvSpPr>
          <p:nvPr>
            <p:ph type="ctrTitle"/>
          </p:nvPr>
        </p:nvSpPr>
        <p:spPr>
          <a:xfrm>
            <a:off x="879715" y="756745"/>
            <a:ext cx="7406640" cy="3311487"/>
          </a:xfrm>
        </p:spPr>
        <p:txBody>
          <a:bodyPr anchor="b">
            <a:normAutofit/>
          </a:bodyPr>
          <a:lstStyle/>
          <a:p>
            <a:r>
              <a:rPr lang="en-US" sz="5200" dirty="0"/>
              <a:t>Phase II: Criteria</a:t>
            </a:r>
          </a:p>
        </p:txBody>
      </p:sp>
      <p:sp>
        <p:nvSpPr>
          <p:cNvPr id="10" name="Rectangle 9">
            <a:extLst>
              <a:ext uri="{FF2B5EF4-FFF2-40B4-BE49-F238E27FC236}">
                <a16:creationId xmlns:a16="http://schemas.microsoft.com/office/drawing/2014/main" id="{0D11122E-E982-4BDE-B647-CC3FFA523A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11"/>
            <a:ext cx="348018" cy="423648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46212EE-01CC-454A-833C-B8485AA4C0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33670"/>
            <a:ext cx="348018" cy="2624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DC77849-3BD1-4E59-BF04-13EDE54861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017" y="4233670"/>
            <a:ext cx="8121613" cy="2624330"/>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ubtitle 4">
            <a:extLst>
              <a:ext uri="{FF2B5EF4-FFF2-40B4-BE49-F238E27FC236}">
                <a16:creationId xmlns:a16="http://schemas.microsoft.com/office/drawing/2014/main" id="{484931D6-6377-4AA0-8A4D-CDC7A3ACDEF0}"/>
              </a:ext>
            </a:extLst>
          </p:cNvPr>
          <p:cNvSpPr>
            <a:spLocks noGrp="1"/>
          </p:cNvSpPr>
          <p:nvPr>
            <p:ph type="subTitle" idx="1"/>
          </p:nvPr>
        </p:nvSpPr>
        <p:spPr>
          <a:xfrm>
            <a:off x="879715" y="4389965"/>
            <a:ext cx="7264196" cy="2233748"/>
          </a:xfrm>
          <a:noFill/>
        </p:spPr>
        <p:txBody>
          <a:bodyPr anchor="t">
            <a:normAutofit fontScale="92500" lnSpcReduction="20000"/>
          </a:bodyPr>
          <a:lstStyle/>
          <a:p>
            <a:r>
              <a:rPr lang="en-US" sz="2400" dirty="0"/>
              <a:t>Look for </a:t>
            </a:r>
            <a:r>
              <a:rPr lang="en-US" sz="2400" b="1" u="sng" dirty="0"/>
              <a:t>several weeks</a:t>
            </a:r>
            <a:r>
              <a:rPr lang="en-US" sz="2400" dirty="0"/>
              <a:t> of declining case counts</a:t>
            </a:r>
          </a:p>
          <a:p>
            <a:r>
              <a:rPr lang="en-US" sz="2400" dirty="0"/>
              <a:t>Widespread availability of testing</a:t>
            </a:r>
          </a:p>
          <a:p>
            <a:r>
              <a:rPr lang="en-US" sz="2400" dirty="0"/>
              <a:t>Contact tracing </a:t>
            </a:r>
          </a:p>
          <a:p>
            <a:r>
              <a:rPr lang="en-US" sz="2400" dirty="0"/>
              <a:t>No Personal Protective Equipment (PPE) Shortages</a:t>
            </a:r>
          </a:p>
          <a:p>
            <a:r>
              <a:rPr lang="en-US" sz="2400" i="1" dirty="0"/>
              <a:t>Continued observations of physical / social distancing</a:t>
            </a:r>
          </a:p>
          <a:p>
            <a:endParaRPr lang="en-US" sz="2400" dirty="0">
              <a:solidFill>
                <a:schemeClr val="tx1"/>
              </a:solidFill>
            </a:endParaRPr>
          </a:p>
        </p:txBody>
      </p:sp>
      <p:sp>
        <p:nvSpPr>
          <p:cNvPr id="7" name="TextBox 6">
            <a:extLst>
              <a:ext uri="{FF2B5EF4-FFF2-40B4-BE49-F238E27FC236}">
                <a16:creationId xmlns:a16="http://schemas.microsoft.com/office/drawing/2014/main" id="{39B8178A-CDA3-444C-95EB-57C4B2C4607B}"/>
              </a:ext>
            </a:extLst>
          </p:cNvPr>
          <p:cNvSpPr txBox="1"/>
          <p:nvPr/>
        </p:nvSpPr>
        <p:spPr>
          <a:xfrm>
            <a:off x="6209075" y="6523216"/>
            <a:ext cx="2260555" cy="230832"/>
          </a:xfrm>
          <a:prstGeom prst="rect">
            <a:avLst/>
          </a:prstGeom>
          <a:noFill/>
        </p:spPr>
        <p:txBody>
          <a:bodyPr wrap="none" rtlCol="0">
            <a:spAutoFit/>
          </a:bodyPr>
          <a:lstStyle/>
          <a:p>
            <a:r>
              <a:rPr lang="en-US" sz="900" i="1" dirty="0">
                <a:solidFill>
                  <a:schemeClr val="tx1">
                    <a:lumMod val="85000"/>
                  </a:schemeClr>
                </a:solidFill>
              </a:rPr>
              <a:t>Source: Wisconsin Council of Churches</a:t>
            </a:r>
          </a:p>
        </p:txBody>
      </p:sp>
    </p:spTree>
    <p:extLst>
      <p:ext uri="{BB962C8B-B14F-4D97-AF65-F5344CB8AC3E}">
        <p14:creationId xmlns:p14="http://schemas.microsoft.com/office/powerpoint/2010/main" val="2809003172"/>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783</TotalTime>
  <Words>4603</Words>
  <Application>Microsoft Office PowerPoint</Application>
  <PresentationFormat>On-screen Show (4:3)</PresentationFormat>
  <Paragraphs>404</Paragraphs>
  <Slides>51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Arial</vt:lpstr>
      <vt:lpstr>Calibri</vt:lpstr>
      <vt:lpstr>Century Schoolbook</vt:lpstr>
      <vt:lpstr>Footlight MT Light</vt:lpstr>
      <vt:lpstr>Georgia Pro</vt:lpstr>
      <vt:lpstr>Wingdings</vt:lpstr>
      <vt:lpstr>Wingdings 2</vt:lpstr>
      <vt:lpstr>View</vt:lpstr>
      <vt:lpstr>Opening our doors</vt:lpstr>
      <vt:lpstr>Agenda</vt:lpstr>
      <vt:lpstr>What we know for sure…</vt:lpstr>
      <vt:lpstr>Covenant Relationship</vt:lpstr>
      <vt:lpstr>Phases for Returning to Church</vt:lpstr>
      <vt:lpstr>Phase I: Criteria</vt:lpstr>
      <vt:lpstr>Phase I</vt:lpstr>
      <vt:lpstr>Phase I</vt:lpstr>
      <vt:lpstr>Phase II: Criteria</vt:lpstr>
      <vt:lpstr>Phase II </vt:lpstr>
      <vt:lpstr>Phase II </vt:lpstr>
      <vt:lpstr>Phase II </vt:lpstr>
      <vt:lpstr>Phase II </vt:lpstr>
      <vt:lpstr>Phase III: Criteria</vt:lpstr>
      <vt:lpstr>Phase III </vt:lpstr>
      <vt:lpstr>Phase III </vt:lpstr>
      <vt:lpstr>Phase III</vt:lpstr>
      <vt:lpstr>PLEASE REMEMBER</vt:lpstr>
      <vt:lpstr>Questions</vt:lpstr>
      <vt:lpstr>Questions to consider  Checklists</vt:lpstr>
      <vt:lpstr>Questions for Church Leadership  Building</vt:lpstr>
      <vt:lpstr>Questions for Church Leadership  Worship</vt:lpstr>
      <vt:lpstr>Questions for Church Leadership  Communication</vt:lpstr>
      <vt:lpstr>Questions for Church Leadership  Church Business</vt:lpstr>
      <vt:lpstr>Preparing to Reopen Checklist</vt:lpstr>
      <vt:lpstr>Preparing to Reopen Reminders</vt:lpstr>
      <vt:lpstr>Daily Operations</vt:lpstr>
      <vt:lpstr>Daily Operations</vt:lpstr>
      <vt:lpstr>If someone becomes sick…</vt:lpstr>
      <vt:lpstr>Church Music</vt:lpstr>
      <vt:lpstr>Church Music</vt:lpstr>
      <vt:lpstr>Questions</vt:lpstr>
      <vt:lpstr>What’s Next…</vt:lpstr>
      <vt:lpstr>Imagine</vt:lpstr>
      <vt:lpstr>Shift Considerations</vt:lpstr>
      <vt:lpstr>How churches have been impacted</vt:lpstr>
      <vt:lpstr>Maintaining your online presence</vt:lpstr>
      <vt:lpstr>Communication  Coffee Chats  </vt:lpstr>
      <vt:lpstr>Regional Resources</vt:lpstr>
      <vt:lpstr>Questions</vt:lpstr>
      <vt:lpstr>This presentation was created referencing various sources to provide you the most accurate information and supported recommendations possible.  We recognize there are other sources available and this information is not inclusive. However,  it has been gathered with the intentions to help you, along with prayers and discernment, make the best decisions for your congregation.  </vt:lpstr>
      <vt:lpstr>Thank You</vt:lpstr>
      <vt:lpstr>Appendix</vt:lpstr>
      <vt:lpstr>Online Streaming Solutions</vt:lpstr>
      <vt:lpstr>Streaming Hardware</vt:lpstr>
      <vt:lpstr>Starter Equipment</vt:lpstr>
      <vt:lpstr>Starter Equipment cont.</vt:lpstr>
      <vt:lpstr>Streaming Software</vt:lpstr>
      <vt:lpstr>Internet Information</vt:lpstr>
      <vt:lpstr>Wi-Fi or Ethernet</vt:lpstr>
      <vt:lpstr>IL Department of Public Health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Opening our doors</dc:title>
  <dc:creator>Angee Byrd</dc:creator>
  <cp:lastModifiedBy>Angee Byrd</cp:lastModifiedBy>
  <cp:revision>51</cp:revision>
  <dcterms:created xsi:type="dcterms:W3CDTF">2020-05-08T00:25:44Z</dcterms:created>
  <dcterms:modified xsi:type="dcterms:W3CDTF">2020-05-11T19:26:17Z</dcterms:modified>
</cp:coreProperties>
</file>